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  <p:sldMasterId id="2147486463" r:id="rId2"/>
  </p:sldMasterIdLst>
  <p:notesMasterIdLst>
    <p:notesMasterId r:id="rId26"/>
  </p:notesMasterIdLst>
  <p:sldIdLst>
    <p:sldId id="3910" r:id="rId3"/>
    <p:sldId id="3911" r:id="rId4"/>
    <p:sldId id="3838" r:id="rId5"/>
    <p:sldId id="3839" r:id="rId6"/>
    <p:sldId id="3840" r:id="rId7"/>
    <p:sldId id="3841" r:id="rId8"/>
    <p:sldId id="3842" r:id="rId9"/>
    <p:sldId id="3843" r:id="rId10"/>
    <p:sldId id="3912" r:id="rId11"/>
    <p:sldId id="3844" r:id="rId12"/>
    <p:sldId id="3913" r:id="rId13"/>
    <p:sldId id="3914" r:id="rId14"/>
    <p:sldId id="3915" r:id="rId15"/>
    <p:sldId id="3916" r:id="rId16"/>
    <p:sldId id="3917" r:id="rId17"/>
    <p:sldId id="3918" r:id="rId18"/>
    <p:sldId id="3919" r:id="rId19"/>
    <p:sldId id="3845" r:id="rId20"/>
    <p:sldId id="3846" r:id="rId21"/>
    <p:sldId id="3920" r:id="rId22"/>
    <p:sldId id="3847" r:id="rId23"/>
    <p:sldId id="3921" r:id="rId24"/>
    <p:sldId id="3922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582E"/>
    <a:srgbClr val="ECD3ED"/>
    <a:srgbClr val="E6F159"/>
    <a:srgbClr val="D5D4F0"/>
    <a:srgbClr val="C6C4EA"/>
    <a:srgbClr val="B3F7CF"/>
    <a:srgbClr val="F2E6DE"/>
    <a:srgbClr val="F4F9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27" autoAdjust="0"/>
    <p:restoredTop sz="94679" autoAdjust="0"/>
  </p:normalViewPr>
  <p:slideViewPr>
    <p:cSldViewPr>
      <p:cViewPr varScale="1">
        <p:scale>
          <a:sx n="70" d="100"/>
          <a:sy n="70" d="100"/>
        </p:scale>
        <p:origin x="3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CCE0B4-C554-4028-BE49-6CBFC4E010E2}" type="datetimeFigureOut">
              <a:rPr lang="en-US"/>
              <a:pPr>
                <a:defRPr/>
              </a:pPr>
              <a:t>1/28/2024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2236B70-6EF3-423E-AD2A-A676B2D6A9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613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A547EE-9C5F-4B7F-B881-4B67D407A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67D8B-447D-4806-840C-3761697763ED}" type="datetime1">
              <a:rPr lang="en-US"/>
              <a:pPr>
                <a:defRPr/>
              </a:pPr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6C25BD-E135-4117-A265-131B2351A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E3A814-5C35-4693-9A8D-ECCE9F952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FF816-7056-4407-9C4C-9DBF610262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85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034C19-0131-4963-8FB1-7F59CC4F2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7812D-8455-49F8-8763-31EA88F711F5}" type="datetime1">
              <a:rPr lang="en-US"/>
              <a:pPr>
                <a:defRPr/>
              </a:pPr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85FD7C-70A1-4FD7-99DA-2C3009340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C0EB3A-C3AC-4EE7-B900-EE64CB9BB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6FF59-23D7-4ACB-84D0-45C3BD644B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70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BE0837-DB8D-4463-9AE4-479A73181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8E269-E917-4493-87CF-A70118104007}" type="datetime1">
              <a:rPr lang="en-US"/>
              <a:pPr>
                <a:defRPr/>
              </a:pPr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5C03EF-48A9-417C-8F08-26A287FC7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199034-5E40-4A43-BC5A-ABFF129BC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69AFB-4F7A-4EAB-931E-EC9B55EE29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383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993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2835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2390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0636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6538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54599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68428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638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2226D8-D52D-41B5-ACA1-2352531B2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04EDE-B6F7-4B63-8BCC-2981C887842A}" type="datetime1">
              <a:rPr lang="en-US"/>
              <a:pPr>
                <a:defRPr/>
              </a:pPr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AD5FB6-4E42-42B0-A91D-5A6C3C22E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FF8D12-AE3C-40FC-875F-42F7027B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1465-F40B-4509-B7CF-2EE0D8B9E1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9826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3035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07604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272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7C0A4B-3120-4193-9CBC-E35CEC4A9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1EC4D-2419-4B22-93B1-51C67215E1FC}" type="datetime1">
              <a:rPr lang="en-US"/>
              <a:pPr>
                <a:defRPr/>
              </a:pPr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F3BBF6-D928-4C0C-8B78-A8CCFC84E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7217AC-2FB6-4377-A875-4C43E7926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D6C0F-3C4E-4678-B1C2-68AD9883DF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92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99813387-DD00-42F4-B65F-9827263B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FAC5B-FFE3-4B23-9764-C27BCF322085}" type="datetime1">
              <a:rPr lang="en-US"/>
              <a:pPr>
                <a:defRPr/>
              </a:pPr>
              <a:t>1/28/2024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6071734-1BAC-471A-B552-256545B72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F7C286D-8B60-476E-B064-1A0567051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9938-843D-429C-83EA-95C64632D9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19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6916749C-18BF-48FE-8A3C-59ADCFAD9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6CC98-713D-4111-B2FE-3D63E890C5D9}" type="datetime1">
              <a:rPr lang="en-US"/>
              <a:pPr>
                <a:defRPr/>
              </a:pPr>
              <a:t>1/28/2024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EBCF58F3-4B2E-46A4-B066-CA373CD7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BD6E3B31-10EA-4E3C-AC6D-A2B42B37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A4D73-F60C-440E-93E3-012DEC5B2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20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2AC161EB-7B9A-4DED-B2CC-7A2CDB868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3DD9-E229-4AA9-A02A-63C2F5BF25D2}" type="datetime1">
              <a:rPr lang="en-US"/>
              <a:pPr>
                <a:defRPr/>
              </a:pPr>
              <a:t>1/28/2024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F88B699F-DC4E-404A-9195-DDD69450C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D25A9CC8-E29C-4199-A222-1CD473970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C2B2B-3B11-4F3E-AC7E-1C470D0686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49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DC4F2A25-AFF8-4894-8262-2EDCB480C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32AB-25B5-4749-8F7C-DA579E56FEA4}" type="datetime1">
              <a:rPr lang="en-US"/>
              <a:pPr>
                <a:defRPr/>
              </a:pPr>
              <a:t>1/28/2024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39214CB8-1D0B-485F-8216-F8C883220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9DB0EFC4-D4FC-4A4A-ABB7-F8B38B63C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35964-74FD-49DD-A88E-61BE69757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91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C2C43CD0-CEA4-471E-81BE-DD34DC7E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03A79-4993-4327-844E-9966A046CEB7}" type="datetime1">
              <a:rPr lang="en-US"/>
              <a:pPr>
                <a:defRPr/>
              </a:pPr>
              <a:t>1/28/2024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AD2A6082-F6FD-45D3-B7CF-8D2C01B00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066BA9CE-22DD-44BD-9BCC-925EF3BC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9C334-597B-49EB-BFBE-C854CFA867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39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F33BC50-C44C-4424-B200-B1D0AE198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F45A4-FF06-402D-9BF2-97C4A9066CB9}" type="datetime1">
              <a:rPr lang="en-US"/>
              <a:pPr>
                <a:defRPr/>
              </a:pPr>
              <a:t>1/28/2024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32DB6DC-ECC8-4701-B2FF-CC2D7148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CD468CE-9765-45FD-BDF2-C84AA8FC9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3AAA0-3C81-4D50-A004-B208CF004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89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>
            <a:extLst>
              <a:ext uri="{FF2B5EF4-FFF2-40B4-BE49-F238E27FC236}">
                <a16:creationId xmlns:a16="http://schemas.microsoft.com/office/drawing/2014/main" xmlns="" id="{72DBEFF4-EA75-4B0F-B08D-8EE1C4C7415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Text Placeholder 2">
            <a:extLst>
              <a:ext uri="{FF2B5EF4-FFF2-40B4-BE49-F238E27FC236}">
                <a16:creationId xmlns:a16="http://schemas.microsoft.com/office/drawing/2014/main" xmlns="" id="{D334935C-DC33-49C7-A87B-6DF6720085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A58CFB-F10E-46B1-9998-1821AF5A0B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D1FEF7B-61E1-456A-A82C-40901A8BB5CE}" type="datetime1">
              <a:rPr lang="en-US"/>
              <a:pPr>
                <a:defRPr/>
              </a:pPr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DA4005-53F5-437C-B30E-FB8253474B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457264-7802-45E4-833D-91E013BCF3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2252FA8-32CF-42B2-A90F-16AA4833DC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26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008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64" r:id="rId1"/>
    <p:sldLayoutId id="2147486465" r:id="rId2"/>
    <p:sldLayoutId id="2147486466" r:id="rId3"/>
    <p:sldLayoutId id="2147486467" r:id="rId4"/>
    <p:sldLayoutId id="2147486468" r:id="rId5"/>
    <p:sldLayoutId id="2147486469" r:id="rId6"/>
    <p:sldLayoutId id="2147486470" r:id="rId7"/>
    <p:sldLayoutId id="2147486471" r:id="rId8"/>
    <p:sldLayoutId id="2147486472" r:id="rId9"/>
    <p:sldLayoutId id="2147486473" r:id="rId10"/>
    <p:sldLayoutId id="21474864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3004" y="681644"/>
            <a:ext cx="8894617" cy="3574472"/>
          </a:xfrm>
        </p:spPr>
        <p:txBody>
          <a:bodyPr>
            <a:normAutofit/>
          </a:bodyPr>
          <a:lstStyle/>
          <a:p>
            <a:r>
              <a:rPr lang="zh-CN" altLang="en-US" sz="4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自欺的信仰</a:t>
            </a:r>
            <a:r>
              <a:rPr lang="en-US" altLang="zh-CN" sz="4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4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4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Self Delusion Faith</a:t>
            </a:r>
            <a:endParaRPr lang="zh-CN" altLang="en-US" sz="4600" b="1" dirty="0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83511" y="5202238"/>
            <a:ext cx="6858000" cy="1655762"/>
          </a:xfrm>
        </p:spPr>
        <p:txBody>
          <a:bodyPr/>
          <a:lstStyle/>
          <a:p>
            <a:r>
              <a:rPr lang="en-US" altLang="zh-CN" b="1" dirty="0">
                <a:solidFill>
                  <a:schemeClr val="bg1"/>
                </a:solidFill>
              </a:rPr>
              <a:t>Boise Chinese Christian Church </a:t>
            </a:r>
          </a:p>
          <a:p>
            <a:r>
              <a:rPr lang="en-US" altLang="zh-CN" b="1" dirty="0">
                <a:solidFill>
                  <a:schemeClr val="bg1"/>
                </a:solidFill>
              </a:rPr>
              <a:t>1/28/2023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880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8:18-21】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20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彼得说：“你的银子和你一同灭亡吧！因你想　神的恩赐是可以用钱买的。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Peter said to him, “Your money perish with you, because you thought that the gift of God could be purchased with money!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21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你在这道上无份无关，因为在　神面前，你的心不正。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You have neither part nor portion in this matter, for your heart is not right in the sight of God.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9763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7:22-23】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22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当那日，必有许多人对我说：‘主啊，主啊，我们不是奉你的名传道，奉你的名赶鬼，奉你的名行许多异能吗？’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Many will say to Me in that day, ‘Lord, Lord, have we not prophesied in Your name, cast out demons in Your name, and done many wonders in Your name?’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23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我就明明地告诉他们说：‘我从来不认识你们，你们这些作恶的人，离开我去吧！’”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then I will declare to them, ‘I never knew you; depart from Me, you who practice lawlessness!’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6913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8:18-21】</a:t>
            </a:r>
            <a:endParaRPr lang="en-US" altLang="zh-CN" sz="30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18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西门看见使徒按手，便有圣灵赐下，就拿钱给使徒，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when Simon saw that through the laying on of the apostles’ hands the Holy Spirit was given, he offered them money,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19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说：“把这权柄也给我，叫我手按着谁，谁就可以受圣灵。” 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saying, “Give me this power also, that anyone on whom I lay hands may receive the Holy Spirit.”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7967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腓立比书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Philippians 3:7-8】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7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只是我先前以为与我有益的，我现在因基督都当作有损的。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what things were gain to me, these I have counted loss for Christ.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8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不但如此，我也将万事当作有损的，因我以认识我主基督耶稣为至宝。我为祂已经丢弃万事，看作粪土，为要得着基督，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Yet indeed I also count all things loss for the excellence of the knowledge of Christ Jesus my Lord, for whom I have suffered the loss of all things, and count them as rubbish, that I may gain Christ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21191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提摩太前书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Timothy 6:5b】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……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他们以敬虔为得利的门路。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….who suppose that godliness is a means of gain….</a:t>
            </a:r>
          </a:p>
        </p:txBody>
      </p:sp>
    </p:spTree>
    <p:extLst>
      <p:ext uri="{BB962C8B-B14F-4D97-AF65-F5344CB8AC3E}">
        <p14:creationId xmlns:p14="http://schemas.microsoft.com/office/powerpoint/2010/main" val="940170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6:19-21】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19 “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不要为自己积攒财宝在地上，地上有虫子咬，能锈坏，也有贼挖窟窿来偷；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Do not lay up for yourselves treasures on earth, where moth and rust destroy and where thieves break in and steal;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20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只要积攒财宝在天上，天上没有虫子咬，不能锈坏，也没有贼挖窟窿来偷。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lay up for yourselves treasures in heaven, where neither moth nor rust destroys and where thieves do not break in and steal.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21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因为你的财宝在哪里，你的心也在那里。”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where your treasure is, there your heart will be also.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252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16:26】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人若赚得全世界，赔上自己的生命，有什么益处呢？人还能拿什么换生命呢？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what profit is it to a man if he gains the whole world, and loses his own soul? Or what will a man give in exchange for his soul?</a:t>
            </a:r>
          </a:p>
        </p:txBody>
      </p:sp>
    </p:spTree>
    <p:extLst>
      <p:ext uri="{BB962C8B-B14F-4D97-AF65-F5344CB8AC3E}">
        <p14:creationId xmlns:p14="http://schemas.microsoft.com/office/powerpoint/2010/main" val="1368300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阿摩司书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Amos 5:21-27】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21 “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我厌恶你们的节期，也不喜悦你们的严肃会。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I hate, I despise your feast days, And I do not savor your sacred assemblies.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22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你们虽然向我献燔祭和素祭，我却不悦纳，也不顾你们用肥畜献的平安祭。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Though you offer Me burnt offerings and your grain offerings, I will not accept them, Nor will I regard your fattened peace offerings.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23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要使你们歌唱的声音远离我，因为我不听你们弹琴的响声。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Take away from Me the noise of your songs, For I will not hear the melody of your stringed instruments.</a:t>
            </a:r>
          </a:p>
        </p:txBody>
      </p:sp>
    </p:spTree>
    <p:extLst>
      <p:ext uri="{BB962C8B-B14F-4D97-AF65-F5344CB8AC3E}">
        <p14:creationId xmlns:p14="http://schemas.microsoft.com/office/powerpoint/2010/main" val="2159292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阿摩司书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Amos 5:21-27】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24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惟愿公平如大水滚滚，使公义如江河滔滔！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let justice run down like water, And righteousness like a mighty stream.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25 “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以色列家啊，你们在旷野四十年，岂是将祭物和供物献给我呢？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Did you offer Me sacrifices and offerings In the wilderness forty years, O house of Israel?</a:t>
            </a:r>
          </a:p>
        </p:txBody>
      </p:sp>
    </p:spTree>
    <p:extLst>
      <p:ext uri="{BB962C8B-B14F-4D97-AF65-F5344CB8AC3E}">
        <p14:creationId xmlns:p14="http://schemas.microsoft.com/office/powerpoint/2010/main" val="1114797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阿摩司书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Amos 5:21-27】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26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你们抬着为自己所造之摩洛的帐幕和偶像的龛，并你们的神星。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You also carried </a:t>
            </a:r>
            <a:r>
              <a:rPr lang="en-US" altLang="zh-CN" sz="30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Sikkuth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 your king And </a:t>
            </a:r>
            <a:r>
              <a:rPr lang="en-US" altLang="zh-CN" sz="30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Chiun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, your idols, The star of your gods, Which you made for yourselves.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27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所以我要把你们掳到大马士革以外。”这是耶和华名为万军之　神说的。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Therefore I will send you into captivity beyond Damascus,” Says the Lord, whose name is the God of hosts.</a:t>
            </a:r>
          </a:p>
        </p:txBody>
      </p:sp>
    </p:spTree>
    <p:extLst>
      <p:ext uri="{BB962C8B-B14F-4D97-AF65-F5344CB8AC3E}">
        <p14:creationId xmlns:p14="http://schemas.microsoft.com/office/powerpoint/2010/main" val="3457335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8:9-24】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9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有一个人，名叫西门，向来在那城里行邪术，妄自尊大，使撒玛利亚的百姓惊奇。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28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there was a certain man called Simon, who previously practiced sorcery in the city and astonished the people of Samaria, claiming that he was someone great,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10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无论大小都听从他，说：“这人就是那称为　神的大能者。” 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2800" b="1" dirty="0">
                <a:solidFill>
                  <a:schemeClr val="bg1"/>
                </a:solidFill>
                <a:ea typeface="微软雅黑" panose="020B0503020204020204" pitchFamily="34" charset="-122"/>
              </a:rPr>
              <a:t>to whom they all gave heed, from the least to the greatest, saying, “This man is the great power of God.”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11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他们听从他，因他久用邪术，使他们惊奇。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28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they heeded him because he had astonished them with his sorceries for a long time.</a:t>
            </a:r>
          </a:p>
        </p:txBody>
      </p:sp>
    </p:spTree>
    <p:extLst>
      <p:ext uri="{BB962C8B-B14F-4D97-AF65-F5344CB8AC3E}">
        <p14:creationId xmlns:p14="http://schemas.microsoft.com/office/powerpoint/2010/main" val="122184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8:20-24】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20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彼得说：“你的银子和你一同灭亡吧！因你想　神的恩赐是可以用钱买的。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Peter said to him, “Your money perish with you, because you thought that the gift of God could be purchased with money!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21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你在这道上无份无关，因为在　神面前，你的心不正。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You have neither part nor portion in this matter, for your heart is not right in the sight of God.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22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你当懊悔你这罪恶，祈求主，或者你心里的意念可得赦免。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Repent therefore of this your wickedness, and pray God if perhaps the thought of your heart may be forgiven you.</a:t>
            </a:r>
          </a:p>
        </p:txBody>
      </p:sp>
    </p:spTree>
    <p:extLst>
      <p:ext uri="{BB962C8B-B14F-4D97-AF65-F5344CB8AC3E}">
        <p14:creationId xmlns:p14="http://schemas.microsoft.com/office/powerpoint/2010/main" val="3908279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8:20-24】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23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我看出你正在苦胆之中，被罪恶捆绑。” 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I see that you are poisoned by bitterness and bound by iniquity.”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24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西门说：“愿你们为我求主，叫你们所说的，没有一样临到我身上。”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Simon answered and said, “Pray to the Lord for me, that none of the things which you have spoken may come upon me.”</a:t>
            </a:r>
          </a:p>
        </p:txBody>
      </p:sp>
    </p:spTree>
    <p:extLst>
      <p:ext uri="{BB962C8B-B14F-4D97-AF65-F5344CB8AC3E}">
        <p14:creationId xmlns:p14="http://schemas.microsoft.com/office/powerpoint/2010/main" val="1133874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雅各书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James 2:19】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你信　神只有一位，你信的不错；鬼魔也信，却是战惊。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You believe that there is one God. You do well. Even the demons believe—and tremble!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083710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列王纪下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2 Kings 17:41】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如此这些民又惧怕耶和华，又侍奉他们的偶像。他们子子孙孙也都照样行，效法他们的祖宗，直到今日。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So these nations feared the Lord, yet served their carved images; also their children and their children’s children have continued doing as their fathers did, even to this day.</a:t>
            </a:r>
          </a:p>
        </p:txBody>
      </p:sp>
    </p:spTree>
    <p:extLst>
      <p:ext uri="{BB962C8B-B14F-4D97-AF65-F5344CB8AC3E}">
        <p14:creationId xmlns:p14="http://schemas.microsoft.com/office/powerpoint/2010/main" val="2680334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8:9-24】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12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及至他们信了腓利所传　神国的福音和耶稣基督的名，连男带女就受了洗。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when they believed Philip as he preached the things concerning the kingdom of God and the name of Jesus Christ, both men and women were baptized.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13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西门自己也信了，既受了洗，就常与腓利在一处，看见他所行的神迹和大异能，就甚惊奇。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Simon himself also believed; and when he was baptized he continued with Philip, and was amazed, seeing the miracles and signs which were done.</a:t>
            </a:r>
          </a:p>
          <a:p>
            <a:pPr algn="l">
              <a:lnSpc>
                <a:spcPct val="100000"/>
              </a:lnSpc>
            </a:pPr>
            <a:endParaRPr lang="en-US" altLang="zh-CN" sz="2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02201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8:9-24】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14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使徒在耶路撒冷听见撒玛利亚人领受了　神的道，就打发彼得、约翰往他们那里去。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Now when the apostles who were at Jerusalem heard that Samaria had received the word of God, they sent Peter and John to them,</a:t>
            </a: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15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两个人到了，就为他们祷告，要叫他们受圣灵。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who, when they had come down, prayed for them that they might receive the Holy Spirit.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16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因为圣灵还没有降在他们一个人身上，他们只奉主耶稣的名受了洗。</a:t>
            </a:r>
            <a:r>
              <a:rPr lang="en-US" altLang="zh-CN" sz="29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as yet He had fallen upon none of them. They had only been baptized in the name of the Lord Jesus.</a:t>
            </a:r>
          </a:p>
        </p:txBody>
      </p:sp>
    </p:spTree>
    <p:extLst>
      <p:ext uri="{BB962C8B-B14F-4D97-AF65-F5344CB8AC3E}">
        <p14:creationId xmlns:p14="http://schemas.microsoft.com/office/powerpoint/2010/main" val="1304343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8:9-24】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17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于是使徒按手在他们头上，他们就受了圣灵。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they laid hands on them, and they received the Holy Spirit.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18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西门看见使徒按手，便有圣灵赐下，就拿钱给使徒，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when Simon saw that through the laying on of the apostles’ hands the Holy Spirit was given, he offered them money,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19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说：“把这权柄也给我，叫我手按着谁，谁就可以受圣灵。” 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saying, “Give me this power also, that anyone on whom I lay hands may receive the Holy Spirit.”</a:t>
            </a:r>
          </a:p>
        </p:txBody>
      </p:sp>
    </p:spTree>
    <p:extLst>
      <p:ext uri="{BB962C8B-B14F-4D97-AF65-F5344CB8AC3E}">
        <p14:creationId xmlns:p14="http://schemas.microsoft.com/office/powerpoint/2010/main" val="1289722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8:9-24】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20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彼得说：“你的银子和你一同灭亡吧！因你想　神的恩赐是可以用钱买的。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Peter said to him, “Your money perish with you, because you thought that the gift of God could be purchased with money!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21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你在这道上无份无关，因为在　神面前，你的心不正。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You have neither part nor portion in this matter, for your heart is not right in the sight of God.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22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你当懊悔你这罪恶，祈求主，或者你心里的意念可得赦免。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Repent therefore of this your wickedness, and pray God if perhaps the thought of your heart may be forgiven you.</a:t>
            </a:r>
          </a:p>
          <a:p>
            <a:pPr algn="l">
              <a:lnSpc>
                <a:spcPct val="100000"/>
              </a:lnSpc>
            </a:pPr>
            <a:endParaRPr lang="en-US" altLang="zh-CN" sz="2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3145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8:9-24】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23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我看出你正在苦胆之中，被罪恶捆绑。” 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I see that you are poisoned by bitterness and bound by iniquity.”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24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西门说：“愿你们为我求主，叫你们所说的，没有一样临到我身上。”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Simon answered and said, “Pray to the Lord for me, that none of the things which you have spoken may come upon me.”</a:t>
            </a:r>
          </a:p>
          <a:p>
            <a:pPr algn="l">
              <a:lnSpc>
                <a:spcPct val="100000"/>
              </a:lnSpc>
            </a:pPr>
            <a:endParaRPr lang="en-US" altLang="zh-CN" sz="2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4896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8:13】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西门自己也信了，既受了洗，就常与腓利在一处，看见他所行的神迹和大异能，就甚惊奇。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Simon himself also believed; and when he was baptized he continued with Philip, and was amazed, seeing the miracles and signs which were done.</a:t>
            </a:r>
          </a:p>
        </p:txBody>
      </p:sp>
    </p:spTree>
    <p:extLst>
      <p:ext uri="{BB962C8B-B14F-4D97-AF65-F5344CB8AC3E}">
        <p14:creationId xmlns:p14="http://schemas.microsoft.com/office/powerpoint/2010/main" val="322314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8:18-21】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18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西门看见使徒按手，便有圣灵赐下，就拿钱给使徒，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when Simon saw that through the laying on of the apostles’ hands the Holy Spirit was given, he offered them money,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19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说：“把这权柄也给我，叫我手按着谁，谁就可以受圣灵。” 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saying, “Give me this power also, that anyone on whom I lay hands may receive the Holy Spirit.”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30393132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12227</TotalTime>
  <Words>1858</Words>
  <Application>Microsoft Office PowerPoint</Application>
  <PresentationFormat>On-screen Show (4:3)</PresentationFormat>
  <Paragraphs>107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微软雅黑</vt:lpstr>
      <vt:lpstr>新細明體</vt:lpstr>
      <vt:lpstr>宋体</vt:lpstr>
      <vt:lpstr>宋体</vt:lpstr>
      <vt:lpstr>Arial</vt:lpstr>
      <vt:lpstr>Calibri</vt:lpstr>
      <vt:lpstr>Calibri Light</vt:lpstr>
      <vt:lpstr>Garamond</vt:lpstr>
      <vt:lpstr>3_Office Theme</vt:lpstr>
      <vt:lpstr>Office 主题</vt:lpstr>
      <vt:lpstr>自欺的信仰 The Self Delusion Faith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主我願單屬你</dc:title>
  <dc:creator>Fwu-Shan Shieh</dc:creator>
  <cp:lastModifiedBy>BCCC</cp:lastModifiedBy>
  <cp:revision>610</cp:revision>
  <dcterms:created xsi:type="dcterms:W3CDTF">2005-10-06T16:33:29Z</dcterms:created>
  <dcterms:modified xsi:type="dcterms:W3CDTF">2024-01-28T19:00:57Z</dcterms:modified>
</cp:coreProperties>
</file>