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  <p:sldMasterId id="2147487046" r:id="rId2"/>
    <p:sldMasterId id="2147487250" r:id="rId3"/>
  </p:sldMasterIdLst>
  <p:notesMasterIdLst>
    <p:notesMasterId r:id="rId14"/>
  </p:notesMasterIdLst>
  <p:sldIdLst>
    <p:sldId id="2455" r:id="rId4"/>
    <p:sldId id="2214" r:id="rId5"/>
    <p:sldId id="3707" r:id="rId6"/>
    <p:sldId id="3853" r:id="rId7"/>
    <p:sldId id="3854" r:id="rId8"/>
    <p:sldId id="3839" r:id="rId9"/>
    <p:sldId id="3840" r:id="rId10"/>
    <p:sldId id="3841" r:id="rId11"/>
    <p:sldId id="3842" r:id="rId12"/>
    <p:sldId id="3843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582E"/>
    <a:srgbClr val="ECD3ED"/>
    <a:srgbClr val="E6F159"/>
    <a:srgbClr val="D5D4F0"/>
    <a:srgbClr val="C6C4EA"/>
    <a:srgbClr val="B3F7CF"/>
    <a:srgbClr val="F2E6DE"/>
    <a:srgbClr val="F4F9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79" autoAdjust="0"/>
  </p:normalViewPr>
  <p:slideViewPr>
    <p:cSldViewPr>
      <p:cViewPr varScale="1">
        <p:scale>
          <a:sx n="70" d="100"/>
          <a:sy n="70" d="100"/>
        </p:scale>
        <p:origin x="5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9CCE0B4-C554-4028-BE49-6CBFC4E010E2}" type="datetimeFigureOut">
              <a:rPr lang="en-US"/>
              <a:pPr>
                <a:defRPr/>
              </a:pPr>
              <a:t>4/14/2024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2236B70-6EF3-423E-AD2A-A676B2D6A9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613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A547EE-9C5F-4B7F-B881-4B67D407A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67D8B-447D-4806-840C-3761697763ED}" type="datetime1">
              <a:rPr lang="en-US"/>
              <a:pPr>
                <a:defRPr/>
              </a:pPr>
              <a:t>4/14/2024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6C25BD-E135-4117-A265-131B2351A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E3A814-5C35-4693-9A8D-ECCE9F952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FF816-7056-4407-9C4C-9DBF610262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85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034C19-0131-4963-8FB1-7F59CC4F2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7812D-8455-49F8-8763-31EA88F711F5}" type="datetime1">
              <a:rPr lang="en-US"/>
              <a:pPr>
                <a:defRPr/>
              </a:pPr>
              <a:t>4/14/2024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85FD7C-70A1-4FD7-99DA-2C3009340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C0EB3A-C3AC-4EE7-B900-EE64CB9BB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6FF59-23D7-4ACB-84D0-45C3BD644B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70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BE0837-DB8D-4463-9AE4-479A73181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8E269-E917-4493-87CF-A70118104007}" type="datetime1">
              <a:rPr lang="en-US"/>
              <a:pPr>
                <a:defRPr/>
              </a:pPr>
              <a:t>4/14/2024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5C03EF-48A9-417C-8F08-26A287FC7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199034-5E40-4A43-BC5A-ABFF129BC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69AFB-4F7A-4EAB-931E-EC9B55EE29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2383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10822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1906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1133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09600"/>
            <a:ext cx="4229100" cy="609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609600"/>
            <a:ext cx="4229100" cy="609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5643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1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031282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0979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094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2226D8-D52D-41B5-ACA1-2352531B2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04EDE-B6F7-4B63-8BCC-2981C887842A}" type="datetime1">
              <a:rPr lang="en-US"/>
              <a:pPr>
                <a:defRPr/>
              </a:pPr>
              <a:t>4/14/2024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AD5FB6-4E42-42B0-A91D-5A6C3C22E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FF8D12-AE3C-40FC-875F-42F7027B5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1465-F40B-4509-B7CF-2EE0D8B9E1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9826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96181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80487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62143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2024/4/14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43123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2024/4/14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14362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2024/4/14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08821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2024/4/14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97688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2024/4/14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88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2024/4/14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38361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2024/4/14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412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7C0A4B-3120-4193-9CBC-E35CEC4A9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1EC4D-2419-4B22-93B1-51C67215E1FC}" type="datetime1">
              <a:rPr lang="en-US"/>
              <a:pPr>
                <a:defRPr/>
              </a:pPr>
              <a:t>4/14/2024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F3BBF6-D928-4C0C-8B78-A8CCFC84E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7217AC-2FB6-4377-A875-4C43E7926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D6C0F-3C4E-4678-B1C2-68AD9883DF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9219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2024/4/14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04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2024/4/14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27456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2024/4/14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75451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2024/4/14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821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99813387-DD00-42F4-B65F-9827263B6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FAC5B-FFE3-4B23-9764-C27BCF322085}" type="datetime1">
              <a:rPr lang="en-US"/>
              <a:pPr>
                <a:defRPr/>
              </a:pPr>
              <a:t>4/14/2024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6071734-1BAC-471A-B552-256545B72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1F7C286D-8B60-476E-B064-1A0567051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69938-843D-429C-83EA-95C64632D9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19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6916749C-18BF-48FE-8A3C-59ADCFAD9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6CC98-713D-4111-B2FE-3D63E890C5D9}" type="datetime1">
              <a:rPr lang="en-US"/>
              <a:pPr>
                <a:defRPr/>
              </a:pPr>
              <a:t>4/14/2024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EBCF58F3-4B2E-46A4-B066-CA373CD7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BD6E3B31-10EA-4E3C-AC6D-A2B42B37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A4D73-F60C-440E-93E3-012DEC5B2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200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2AC161EB-7B9A-4DED-B2CC-7A2CDB868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3DD9-E229-4AA9-A02A-63C2F5BF25D2}" type="datetime1">
              <a:rPr lang="en-US"/>
              <a:pPr>
                <a:defRPr/>
              </a:pPr>
              <a:t>4/14/2024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F88B699F-DC4E-404A-9195-DDD69450C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D25A9CC8-E29C-4199-A222-1CD473970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C2B2B-3B11-4F3E-AC7E-1C470D0686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149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DC4F2A25-AFF8-4894-8262-2EDCB480C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32AB-25B5-4749-8F7C-DA579E56FEA4}" type="datetime1">
              <a:rPr lang="en-US"/>
              <a:pPr>
                <a:defRPr/>
              </a:pPr>
              <a:t>4/14/2024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39214CB8-1D0B-485F-8216-F8C883220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9DB0EFC4-D4FC-4A4A-ABB7-F8B38B63C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35964-74FD-49DD-A88E-61BE69757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915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C2C43CD0-CEA4-471E-81BE-DD34DC7E7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03A79-4993-4327-844E-9966A046CEB7}" type="datetime1">
              <a:rPr lang="en-US"/>
              <a:pPr>
                <a:defRPr/>
              </a:pPr>
              <a:t>4/14/2024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AD2A6082-F6FD-45D3-B7CF-8D2C01B00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066BA9CE-22DD-44BD-9BCC-925EF3BC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9C334-597B-49EB-BFBE-C854CFA867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394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F33BC50-C44C-4424-B200-B1D0AE198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F45A4-FF06-402D-9BF2-97C4A9066CB9}" type="datetime1">
              <a:rPr lang="en-US"/>
              <a:pPr>
                <a:defRPr/>
              </a:pPr>
              <a:t>4/14/2024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32DB6DC-ECC8-4701-B2FF-CC2D71484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9CD468CE-9765-45FD-BDF2-C84AA8FC9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3AAA0-3C81-4D50-A004-B208CF004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89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>
            <a:extLst>
              <a:ext uri="{FF2B5EF4-FFF2-40B4-BE49-F238E27FC236}">
                <a16:creationId xmlns:a16="http://schemas.microsoft.com/office/drawing/2014/main" xmlns="" id="{72DBEFF4-EA75-4B0F-B08D-8EE1C4C7415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Text Placeholder 2">
            <a:extLst>
              <a:ext uri="{FF2B5EF4-FFF2-40B4-BE49-F238E27FC236}">
                <a16:creationId xmlns:a16="http://schemas.microsoft.com/office/drawing/2014/main" xmlns="" id="{D334935C-DC33-49C7-A87B-6DF6720085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A58CFB-F10E-46B1-9998-1821AF5A0B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D1FEF7B-61E1-456A-A82C-40901A8BB5CE}" type="datetime1">
              <a:rPr lang="en-US"/>
              <a:pPr>
                <a:defRPr/>
              </a:pPr>
              <a:t>4/14/2024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DA4005-53F5-437C-B30E-FB8253474B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457264-7802-45E4-833D-91E013BCF3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2252FA8-32CF-42B2-A90F-16AA4833DC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26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【</a:t>
            </a:r>
            <a:r>
              <a:rPr lang="zh-TW" altLang="en-US"/>
              <a:t>全能的創造主</a:t>
            </a:r>
            <a:r>
              <a:rPr lang="en-US" altLang="zh-TW"/>
              <a:t>】1/4                        </a:t>
            </a:r>
            <a:r>
              <a:rPr lang="zh-TW" altLang="en-US"/>
              <a:t>讚美之泉</a:t>
            </a:r>
            <a:r>
              <a:rPr lang="en-US" altLang="zh-TW"/>
              <a:t>/</a:t>
            </a:r>
            <a:r>
              <a:rPr lang="zh-TW" altLang="en-US"/>
              <a:t>全能的創造主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09600"/>
            <a:ext cx="86106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你使天空絢麗，大地富足 </a:t>
            </a:r>
          </a:p>
          <a:p>
            <a:pPr lvl="0"/>
            <a:r>
              <a:rPr lang="zh-TW" altLang="en-US"/>
              <a:t>你令江河涌流，群山復甦 </a:t>
            </a:r>
          </a:p>
          <a:p>
            <a:pPr lvl="0"/>
            <a:r>
              <a:rPr lang="zh-TW" altLang="en-US"/>
              <a:t>你使百鳥歡唱，百花盛開 </a:t>
            </a:r>
          </a:p>
          <a:p>
            <a:pPr lvl="0"/>
            <a:r>
              <a:rPr lang="zh-TW" altLang="en-US"/>
              <a:t>你賜生命綿延，命令萬物 </a:t>
            </a:r>
          </a:p>
          <a:p>
            <a:pPr lvl="0"/>
            <a:r>
              <a:rPr lang="zh-TW" altLang="en-US"/>
              <a:t>哈利路亞， </a:t>
            </a:r>
          </a:p>
          <a:p>
            <a:pPr lvl="0"/>
            <a:r>
              <a:rPr lang="zh-TW" altLang="en-US"/>
              <a:t>全能的創造主！</a:t>
            </a:r>
          </a:p>
          <a:p>
            <a:pPr lvl="0"/>
            <a:r>
              <a:rPr lang="zh-TW" altLang="en-US"/>
              <a:t>哈利路亞， </a:t>
            </a:r>
          </a:p>
          <a:p>
            <a:pPr lvl="0"/>
            <a:r>
              <a:rPr lang="zh-TW" altLang="en-US"/>
              <a:t>萬國萬民都向你跪拜。</a:t>
            </a:r>
          </a:p>
        </p:txBody>
      </p:sp>
    </p:spTree>
    <p:extLst>
      <p:ext uri="{BB962C8B-B14F-4D97-AF65-F5344CB8AC3E}">
        <p14:creationId xmlns:p14="http://schemas.microsoft.com/office/powerpoint/2010/main" val="46754837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7047" r:id="rId1"/>
    <p:sldLayoutId id="2147487048" r:id="rId2"/>
    <p:sldLayoutId id="2147487049" r:id="rId3"/>
    <p:sldLayoutId id="2147487050" r:id="rId4"/>
    <p:sldLayoutId id="2147487051" r:id="rId5"/>
    <p:sldLayoutId id="2147487052" r:id="rId6"/>
    <p:sldLayoutId id="2147487053" r:id="rId7"/>
    <p:sldLayoutId id="2147487054" r:id="rId8"/>
    <p:sldLayoutId id="2147487055" r:id="rId9"/>
    <p:sldLayoutId id="2147487056" r:id="rId10"/>
    <p:sldLayoutId id="21474870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000" u="sng">
          <a:solidFill>
            <a:schemeClr val="tx2"/>
          </a:solidFill>
          <a:latin typeface="+mj-lt"/>
          <a:ea typeface="+mj-ea"/>
          <a:cs typeface="DFYuanMedium-B5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 u="sng">
          <a:solidFill>
            <a:schemeClr val="tx2"/>
          </a:solidFill>
          <a:latin typeface="DFYuanMedium-B5" pitchFamily="49" charset="-120"/>
          <a:ea typeface="DFYuanMedium-B5" pitchFamily="49" charset="-120"/>
          <a:cs typeface="DFYuanMedium-B5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 u="sng">
          <a:solidFill>
            <a:schemeClr val="tx2"/>
          </a:solidFill>
          <a:latin typeface="DFYuanMedium-B5" pitchFamily="49" charset="-120"/>
          <a:ea typeface="DFYuanMedium-B5" pitchFamily="49" charset="-120"/>
          <a:cs typeface="DFYuanMedium-B5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 u="sng">
          <a:solidFill>
            <a:schemeClr val="tx2"/>
          </a:solidFill>
          <a:latin typeface="DFYuanMedium-B5" pitchFamily="49" charset="-120"/>
          <a:ea typeface="DFYuanMedium-B5" pitchFamily="49" charset="-120"/>
          <a:cs typeface="DFYuanMedium-B5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 u="sng">
          <a:solidFill>
            <a:schemeClr val="tx2"/>
          </a:solidFill>
          <a:latin typeface="DFYuanMedium-B5" pitchFamily="49" charset="-120"/>
          <a:ea typeface="DFYuanMedium-B5" pitchFamily="49" charset="-120"/>
          <a:cs typeface="DFYuanMedium-B5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000" u="sng">
          <a:solidFill>
            <a:schemeClr val="tx2"/>
          </a:solidFill>
          <a:latin typeface="DFYuanMedium-B5" pitchFamily="49" charset="-120"/>
          <a:ea typeface="DFYuanMedium-B5" pitchFamily="49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000" u="sng">
          <a:solidFill>
            <a:schemeClr val="tx2"/>
          </a:solidFill>
          <a:latin typeface="DFYuanMedium-B5" pitchFamily="49" charset="-120"/>
          <a:ea typeface="DFYuanMedium-B5" pitchFamily="49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000" u="sng">
          <a:solidFill>
            <a:schemeClr val="tx2"/>
          </a:solidFill>
          <a:latin typeface="DFYuanMedium-B5" pitchFamily="49" charset="-120"/>
          <a:ea typeface="DFYuanMedium-B5" pitchFamily="49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000" u="sng">
          <a:solidFill>
            <a:schemeClr val="tx2"/>
          </a:solidFill>
          <a:latin typeface="DFYuanMedium-B5" pitchFamily="49" charset="-120"/>
          <a:ea typeface="DFYuanMedium-B5" pitchFamily="49" charset="-12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Arial" charset="0"/>
          <a:ea typeface="+mn-ea"/>
          <a:cs typeface="DFYuanMedium-B5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Arial" charset="0"/>
          <a:ea typeface="+mn-ea"/>
          <a:cs typeface="DFYuanMedium-B5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Arial" charset="0"/>
          <a:ea typeface="+mn-ea"/>
          <a:cs typeface="DFYuanMedium-B5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charset="0"/>
          <a:ea typeface="+mn-ea"/>
          <a:cs typeface="DFYuanMedium-B5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2024/4/14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347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251" r:id="rId1"/>
    <p:sldLayoutId id="2147487252" r:id="rId2"/>
    <p:sldLayoutId id="2147487253" r:id="rId3"/>
    <p:sldLayoutId id="2147487254" r:id="rId4"/>
    <p:sldLayoutId id="2147487255" r:id="rId5"/>
    <p:sldLayoutId id="2147487256" r:id="rId6"/>
    <p:sldLayoutId id="2147487257" r:id="rId7"/>
    <p:sldLayoutId id="2147487258" r:id="rId8"/>
    <p:sldLayoutId id="2147487259" r:id="rId9"/>
    <p:sldLayoutId id="2147487260" r:id="rId10"/>
    <p:sldLayoutId id="21474872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ere is the link for Sunday's sermon &amp;... - Van Riper Elli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aramond" panose="02020404030301010803" pitchFamily="18" charset="0"/>
              <a:ea typeface="SimSun" panose="02010600030101010101" pitchFamily="2" charset="-122"/>
              <a:cs typeface="Times New Roman"/>
            </a:endParaRPr>
          </a:p>
        </p:txBody>
      </p:sp>
      <p:sp>
        <p:nvSpPr>
          <p:cNvPr id="3" name="AutoShape 4" descr="Here is the link for Sunday's sermon &amp;... - Van Riper Ellis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aramond" panose="02020404030301010803" pitchFamily="18" charset="0"/>
              <a:ea typeface="SimSun" panose="02010600030101010101" pitchFamily="2" charset="-122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3132690"/>
            <a:ext cx="8476313" cy="281091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44736" y="1524000"/>
            <a:ext cx="43075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主日信息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7409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哥林多前书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 Corinthians 10:31】</a:t>
            </a:r>
          </a:p>
          <a:p>
            <a:pPr algn="l">
              <a:lnSpc>
                <a:spcPct val="112000"/>
              </a:lnSpc>
            </a:pP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所以，你们或吃或喝，无论作什么，都要为荣耀　神而行。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Therefore, whether you eat or drink, or whatever you do, do all to the glory of God.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2525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3004" y="681644"/>
            <a:ext cx="8894617" cy="3574472"/>
          </a:xfrm>
        </p:spPr>
        <p:txBody>
          <a:bodyPr>
            <a:normAutofit/>
          </a:bodyPr>
          <a:lstStyle/>
          <a:p>
            <a:r>
              <a:rPr lang="zh-CN" altLang="en-US" sz="4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信心的突破</a:t>
            </a:r>
            <a:r>
              <a:rPr lang="en-US" altLang="zh-CN" sz="4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4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4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Breakthrough Faith</a:t>
            </a:r>
            <a:endParaRPr lang="zh-CN" altLang="en-US" sz="4600" b="1" dirty="0">
              <a:solidFill>
                <a:schemeClr val="bg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83511" y="5202238"/>
            <a:ext cx="6858000" cy="1655762"/>
          </a:xfrm>
        </p:spPr>
        <p:txBody>
          <a:bodyPr/>
          <a:lstStyle/>
          <a:p>
            <a:r>
              <a:rPr lang="en-US" altLang="zh-CN" b="1" dirty="0">
                <a:solidFill>
                  <a:schemeClr val="bg1"/>
                </a:solidFill>
              </a:rPr>
              <a:t>Boise Chinese Christian Church </a:t>
            </a:r>
          </a:p>
          <a:p>
            <a:r>
              <a:rPr lang="en-US" altLang="zh-CN" b="1" dirty="0">
                <a:solidFill>
                  <a:schemeClr val="bg1"/>
                </a:solidFill>
              </a:rPr>
              <a:t>4/14/2024</a:t>
            </a:r>
            <a:endParaRPr lang="zh-CN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6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使徒行传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10:1-8】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在凯撒利亚有一个人，名叫哥尼流，是意大利营的百夫长。</a:t>
            </a:r>
            <a:r>
              <a:rPr lang="en-US" altLang="zh-CN" sz="28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There was a certain man in Caesarea called Cornelius, a centurion of what was called the Italian Regiment,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他是个虔诚人，他和全家都敬畏　神，多多周济百姓，常常祷告　神。</a:t>
            </a:r>
            <a:r>
              <a:rPr lang="en-US" altLang="zh-CN" sz="2800" b="1" dirty="0">
                <a:solidFill>
                  <a:schemeClr val="bg1"/>
                </a:solidFill>
                <a:ea typeface="微软雅黑" panose="020B0503020204020204" pitchFamily="34" charset="-122"/>
              </a:rPr>
              <a:t>a devout man and one who feared God with all his household, who gave alms generously to the people, and prayed to God always.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3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有一天，约在申初，他在异象中明明看见　神的一个使者进去，到他那里，说：“哥尼流。”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800" b="1" dirty="0">
                <a:solidFill>
                  <a:schemeClr val="bg1"/>
                </a:solidFill>
                <a:ea typeface="微软雅黑" panose="020B0503020204020204" pitchFamily="34" charset="-122"/>
              </a:rPr>
              <a:t>About the ninth hour of the day he saw clearly in a vision an angel of God coming in and saying to him, “Cornelius!”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4323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使徒行传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10:1-8】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4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哥尼流定睛看他，惊怕说：“主啊，什么事呢？”天使说：“你的祷告和你的周济达到　神面前，已蒙记念了。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when he observed him, he was afraid, and said, “What is it, </a:t>
            </a:r>
            <a:r>
              <a:rPr lang="en-US" altLang="zh-CN" sz="30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lord?”So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 he said to him, “Your prayers and your alms have come up for a memorial before God.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5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现在你当打发人往约帕去，请那称呼彼得的西门来。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Now send men to Joppa, and send for Simon whose surname is Peter.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6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他住在海边一个硝皮匠西门的家里，房子在海边上。” 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He is lodging with Simon, a tanner, whose house is by the sea. He will tell you what you must do.”</a:t>
            </a:r>
          </a:p>
        </p:txBody>
      </p:sp>
    </p:spTree>
    <p:extLst>
      <p:ext uri="{BB962C8B-B14F-4D97-AF65-F5344CB8AC3E}">
        <p14:creationId xmlns:p14="http://schemas.microsoft.com/office/powerpoint/2010/main" val="20874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使徒行传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10:1-8】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7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向他说话的天使去后，哥尼流叫了两个家人和常伺候他的一个虔诚兵来，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when the angel who spoke to him had departed, Cornelius called two of his household servants and a devout soldier from among those who waited on him continually.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8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把这事都述说给他们听，就打发他们往约帕去。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So when he had explained all these things to them, he sent them to Joppa.</a:t>
            </a:r>
          </a:p>
          <a:p>
            <a:pPr algn="l">
              <a:lnSpc>
                <a:spcPct val="112000"/>
              </a:lnSpc>
            </a:pPr>
            <a:endParaRPr lang="en-US" altLang="zh-CN" sz="30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1449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哥林多后书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2 Corinthians 10:5】</a:t>
            </a:r>
          </a:p>
          <a:p>
            <a:pPr algn="l">
              <a:lnSpc>
                <a:spcPct val="112000"/>
              </a:lnSpc>
            </a:pP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将各样的计谋，各样拦阻人认识　神的那些自高之事一概攻破了，又将人所有的心意夺回，使他都顺服基督。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casting down arguments and every high thing that exalts itself against the knowledge of God, bringing every thought into captivity to the obedience of Christ,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859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使徒行传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10:47-48】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47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于是彼得说：“这些人既受了圣灵，与我们一样，谁能禁止用水给他们施洗呢？”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</a:p>
          <a:p>
            <a:pPr algn="l">
              <a:lnSpc>
                <a:spcPct val="112000"/>
              </a:lnSpc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Can anyone forbid water, that these should not be baptized who have received the Holy Spirit just as we have?”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48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就吩咐奉耶稣基督的名给他们施洗。他们又请彼得住了几天。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he commanded them to be baptized in the name of the Lord. Then they asked him to stay a few days.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166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使徒行传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10:1-2】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在凯撒利亚有一个人，名叫哥尼流，是意大利营的百夫长。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There was a certain man in Caesarea called Cornelius, a centurion of what was called the Italian Regiment,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他是个虔诚人，他和全家都敬畏　神，多多周济百姓，常常祷告　神。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 devout man and one who feared God with all his household, who gave alms generously to the people, and prayed to God always.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183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哥林多后书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2 Corinthians 5:14-15】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14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原来基督的爱激励我们。因我们想，一人既替众人死，众人就都死了；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the love of Christ compels us, because we judge thus: that if One died for all, then all died;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15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并且祂替众人死，是叫那些活着的人不再为自己活，乃为替他们死而复活的主活。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He died for all, that those who live should live no longer for themselves, but for Him who died for them and rose again.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9997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3">
      <a:dk1>
        <a:srgbClr val="336699"/>
      </a:dk1>
      <a:lt1>
        <a:srgbClr val="FFFFFF"/>
      </a:lt1>
      <a:dk2>
        <a:srgbClr val="000000"/>
      </a:dk2>
      <a:lt2>
        <a:srgbClr val="66FFFF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DFYuanMedium-B5"/>
        <a:ea typeface="DFYuanMedium-B5"/>
        <a:cs typeface=""/>
      </a:majorFont>
      <a:minorFont>
        <a:latin typeface="DFYuanMedium-B5"/>
        <a:ea typeface="DFYuanMedium-B5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1" i="0" u="sng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新細明體" pitchFamily="18" charset="-12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1" i="0" u="sng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新細明體" pitchFamily="18" charset="-12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6699"/>
        </a:dk1>
        <a:lt1>
          <a:srgbClr val="FFFFFF"/>
        </a:lt1>
        <a:dk2>
          <a:srgbClr val="000000"/>
        </a:dk2>
        <a:lt2>
          <a:srgbClr val="66FFFF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19977</TotalTime>
  <Words>613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4" baseType="lpstr">
      <vt:lpstr>DFYuanMedium-B5</vt:lpstr>
      <vt:lpstr>KaiTi</vt:lpstr>
      <vt:lpstr>微软雅黑</vt:lpstr>
      <vt:lpstr>新細明體</vt:lpstr>
      <vt:lpstr>SimSun</vt:lpstr>
      <vt:lpstr>SimSun</vt:lpstr>
      <vt:lpstr>Arial</vt:lpstr>
      <vt:lpstr>Calibri</vt:lpstr>
      <vt:lpstr>Calibri Light</vt:lpstr>
      <vt:lpstr>Garamond</vt:lpstr>
      <vt:lpstr>Times New Roman</vt:lpstr>
      <vt:lpstr>3_Office Theme</vt:lpstr>
      <vt:lpstr>1_Default Design</vt:lpstr>
      <vt:lpstr>Office 主题</vt:lpstr>
      <vt:lpstr>PowerPoint Presentation</vt:lpstr>
      <vt:lpstr>信心的突破 Breakthrough Faith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主我願單屬你</dc:title>
  <dc:creator>Fwu-Shan Shieh</dc:creator>
  <cp:lastModifiedBy>BCCC</cp:lastModifiedBy>
  <cp:revision>640</cp:revision>
  <dcterms:created xsi:type="dcterms:W3CDTF">2005-10-06T16:33:29Z</dcterms:created>
  <dcterms:modified xsi:type="dcterms:W3CDTF">2024-04-14T17:56:32Z</dcterms:modified>
</cp:coreProperties>
</file>