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807" r:id="rId2"/>
    <p:sldId id="3820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>
        <p:scale>
          <a:sx n="90" d="100"/>
          <a:sy n="90" d="100"/>
        </p:scale>
        <p:origin x="-154" y="-6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2024/4/21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2024/4/21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2024/4/21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2024/4/21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2024/4/21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2024/4/21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2024/4/21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2024/4/21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2024/4/21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2024/4/21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2024/4/21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2024/4/21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末世论</a:t>
            </a:r>
            <a:r>
              <a:rPr lang="en-US" altLang="zh-CN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——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基督再</a:t>
            </a: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临</a:t>
            </a:r>
            <a:endParaRPr lang="en-US" altLang="zh-CN" sz="3200" b="1" u="sng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基督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再临前的大事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外邦人得听神的呼召（福音）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（真）以色列人的悔改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敌基督要先来到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预兆与奇事</a:t>
            </a:r>
          </a:p>
        </p:txBody>
      </p:sp>
    </p:spTree>
    <p:extLst>
      <p:ext uri="{BB962C8B-B14F-4D97-AF65-F5344CB8AC3E}">
        <p14:creationId xmlns:p14="http://schemas.microsoft.com/office/powerpoint/2010/main" val="267425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3200" b="1" u="sng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基督</a:t>
            </a:r>
            <a:r>
              <a:rPr lang="zh-CN" altLang="en-US" sz="3200" b="1" u="sng" spc="100" dirty="0">
                <a:solidFill>
                  <a:schemeClr val="bg1"/>
                </a:solidFill>
                <a:ea typeface="微软雅黑" panose="020B0503020204020204" pitchFamily="34" charset="-122"/>
              </a:rPr>
              <a:t>再临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再临的</a:t>
            </a:r>
            <a:r>
              <a:rPr lang="zh-CN" altLang="en-US" sz="32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日期</a:t>
            </a:r>
            <a:endParaRPr lang="en-US" altLang="zh-CN" sz="32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CN" altLang="en-US" sz="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再临的状况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亲自再临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带着身体降临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众人肉眼可见的降临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突然的降临</a:t>
            </a: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0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	荣耀的</a:t>
            </a:r>
            <a:r>
              <a:rPr lang="zh-CN" altLang="en-US" sz="3000" b="1" spc="100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降临</a:t>
            </a:r>
            <a:endParaRPr lang="en-US" altLang="zh-CN" sz="3000" b="1" spc="100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CN" altLang="en-US" sz="8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3200" b="1" spc="100" dirty="0">
                <a:solidFill>
                  <a:schemeClr val="bg1"/>
                </a:solidFill>
                <a:ea typeface="微软雅黑" panose="020B0503020204020204" pitchFamily="34" charset="-122"/>
              </a:rPr>
              <a:t>	基督再临的目的</a:t>
            </a:r>
            <a:endParaRPr lang="zh-CN" altLang="en-US" sz="3200" b="1" spc="100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354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12363</TotalTime>
  <Words>17</Words>
  <Application>Microsoft Office PowerPoint</Application>
  <PresentationFormat>全屏显示(4:3)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1169</cp:revision>
  <dcterms:created xsi:type="dcterms:W3CDTF">2018-02-16T18:09:56Z</dcterms:created>
  <dcterms:modified xsi:type="dcterms:W3CDTF">2024-04-21T07:27:48Z</dcterms:modified>
</cp:coreProperties>
</file>