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4667" r:id="rId2"/>
    <p:sldId id="5213" r:id="rId3"/>
    <p:sldId id="5622" r:id="rId4"/>
    <p:sldId id="4425" r:id="rId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74" autoAdjust="0"/>
    <p:restoredTop sz="94660"/>
  </p:normalViewPr>
  <p:slideViewPr>
    <p:cSldViewPr>
      <p:cViewPr varScale="1">
        <p:scale>
          <a:sx n="69" d="100"/>
          <a:sy n="69" d="100"/>
        </p:scale>
        <p:origin x="2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2026/7/3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23664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为什么要写下</a:t>
            </a: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</a:t>
            </a: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为了回归的百姓找回自己的身份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1)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找回自己的“身份”？我是谁？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我的神是谁？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3)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我的盼望是什么？</a:t>
            </a:r>
          </a:p>
        </p:txBody>
      </p:sp>
    </p:spTree>
    <p:extLst>
      <p:ext uri="{BB962C8B-B14F-4D97-AF65-F5344CB8AC3E}">
        <p14:creationId xmlns:p14="http://schemas.microsoft.com/office/powerpoint/2010/main" val="356714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</a:t>
            </a: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作者、写作背景、目的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作者：以斯拉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写作背景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写作目的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怎样达到该目的？主题？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第一，	神掌管历史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第二，	神的拣选决定神百姓的身份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第三，	敬拜神是神的百姓的第一任务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6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历代志上</a:t>
            </a: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的内容结构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第一部分：万民与选民的家谱（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1—9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第二部分：扫罗的失败（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第三部分：大卫国度的建立（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11—29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章）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36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问题讨论：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查考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对于今天的基督徒（教会）的意义有哪些？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为什么完全略去大卫犯罪的经历？为什么略去儿子押沙龙反叛父亲大卫的家庭悲剧？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为什么要“选择性叙事”？四卷福音书有选择性叙事吗？给我们带来怎样的思考？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今天在教会中，有哪些“当代偶像”偷窃了神的百姓当归给神的敬拜？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46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84026</TotalTime>
  <Words>367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微软雅黑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BCCC_User</cp:lastModifiedBy>
  <cp:revision>2549</cp:revision>
  <dcterms:created xsi:type="dcterms:W3CDTF">2014-02-25T17:54:08Z</dcterms:created>
  <dcterms:modified xsi:type="dcterms:W3CDTF">2026-07-04T03:21:01Z</dcterms:modified>
</cp:coreProperties>
</file>