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3">
  <p:sldMasterIdLst>
    <p:sldMasterId id="2147483684" r:id="rId1"/>
  </p:sldMasterIdLst>
  <p:notesMasterIdLst>
    <p:notesMasterId r:id="rId5"/>
  </p:notesMasterIdLst>
  <p:handoutMasterIdLst>
    <p:handoutMasterId r:id="rId6"/>
  </p:handoutMasterIdLst>
  <p:sldIdLst>
    <p:sldId id="5643" r:id="rId2"/>
    <p:sldId id="5644" r:id="rId3"/>
    <p:sldId id="5625" r:id="rId4"/>
  </p:sldIdLst>
  <p:sldSz cx="9144000" cy="6858000" type="screen4x3"/>
  <p:notesSz cx="6858000" cy="9144000"/>
  <p:defaultTextStyle>
    <a:defPPr>
      <a:defRPr lang="zh-CN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charset="-122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charset="-122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charset="-122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charset="-122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charset="-122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宋体" charset="-122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宋体" charset="-122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宋体" charset="-122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宋体" charset="-122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5274" autoAdjust="0"/>
    <p:restoredTop sz="94660"/>
  </p:normalViewPr>
  <p:slideViewPr>
    <p:cSldViewPr>
      <p:cViewPr>
        <p:scale>
          <a:sx n="60" d="100"/>
          <a:sy n="60" d="100"/>
        </p:scale>
        <p:origin x="-274" y="-89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handoutMaster" Target="handoutMasters/handoutMaster1.xml"/><Relationship Id="rId5" Type="http://schemas.openxmlformats.org/officeDocument/2006/relationships/notesMaster" Target="notesMasters/notesMaster1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45FF88A4-DA15-44AE-9ACB-2C0F00349ACB}" type="datetimeFigureOut">
              <a:rPr lang="zh-CN" altLang="en-US"/>
              <a:pPr>
                <a:defRPr/>
              </a:pPr>
              <a:t>2026/8/28</a:t>
            </a:fld>
            <a:endParaRPr lang="zh-CN" altLang="en-US" dirty="0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7DFEFF22-6FBB-4B82-B223-80991887E2F0}" type="slidenum">
              <a:rPr lang="zh-CN" altLang="en-US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62834960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D825422E-ADD0-4F91-A41D-C1A34FECA782}" type="datetimeFigureOut">
              <a:rPr lang="zh-CN" altLang="en-US"/>
              <a:pPr>
                <a:defRPr/>
              </a:pPr>
              <a:t>2026/8/28</a:t>
            </a:fld>
            <a:endParaRPr lang="zh-CN" altLang="en-US" dirty="0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zh-CN" altLang="en-US" noProof="0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zh-TW" altLang="en-US" smtClean="0"/>
              <a:t>按一下此處編輯母版文本樣式</a:t>
            </a:r>
            <a:endParaRPr lang="zh-CN" altLang="en-US" smtClean="0"/>
          </a:p>
          <a:p>
            <a:pPr lvl="1"/>
            <a:r>
              <a:rPr lang="zh-CN" altLang="en-US" smtClean="0"/>
              <a:t>第二級</a:t>
            </a:r>
          </a:p>
          <a:p>
            <a:pPr lvl="2"/>
            <a:r>
              <a:rPr lang="zh-CN" altLang="en-US" smtClean="0"/>
              <a:t>第三級</a:t>
            </a:r>
          </a:p>
          <a:p>
            <a:pPr lvl="3"/>
            <a:r>
              <a:rPr lang="zh-CN" altLang="en-US" smtClean="0"/>
              <a:t>第四級</a:t>
            </a:r>
          </a:p>
          <a:p>
            <a:pPr lvl="4"/>
            <a:r>
              <a:rPr lang="zh-CN" altLang="en-US" smtClean="0"/>
              <a:t>第五級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7FB4920C-7358-4336-83CC-4FE3C101A02B}" type="slidenum">
              <a:rPr lang="zh-CN" altLang="en-US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13808568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smtClean="0"/>
              <a:t>单击此处编辑母版副标题样式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139B5F6-6126-490E-A5EC-A0B9504010A5}" type="datetimeFigureOut">
              <a:rPr lang="zh-CN" altLang="en-US" smtClean="0"/>
              <a:pPr>
                <a:defRPr/>
              </a:pPr>
              <a:t>2026/8/28</a:t>
            </a:fld>
            <a:endParaRPr lang="zh-CN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B65023B-6A3C-4EA3-AE66-5A6D6590E647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154132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4090D6E-9A13-4644-A4C1-22BE64C39E05}" type="datetimeFigureOut">
              <a:rPr lang="zh-CN" altLang="en-US" smtClean="0"/>
              <a:pPr>
                <a:defRPr/>
              </a:pPr>
              <a:t>2026/8/28</a:t>
            </a:fld>
            <a:endParaRPr lang="zh-CN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8684164-7E1A-40D4-8814-0A5BCF4E4CD3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41484227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C8889E9-B0E2-4B6A-A1AD-98D2F671A2DE}" type="datetimeFigureOut">
              <a:rPr lang="zh-CN" altLang="en-US" smtClean="0"/>
              <a:pPr>
                <a:defRPr/>
              </a:pPr>
              <a:t>2026/8/28</a:t>
            </a:fld>
            <a:endParaRPr lang="zh-CN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7A43B09-A43D-4AD2-9451-1A5F8B21256B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7211284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0E26566-709C-466C-A58E-888040DB09C0}" type="datetimeFigureOut">
              <a:rPr lang="zh-CN" altLang="en-US" smtClean="0"/>
              <a:pPr>
                <a:defRPr/>
              </a:pPr>
              <a:t>2026/8/28</a:t>
            </a:fld>
            <a:endParaRPr lang="zh-CN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56D1800-9FCF-4317-920B-EE4D25C28943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0503427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86BCFBF-7E71-447B-87B1-D232EB2FAD6B}" type="datetimeFigureOut">
              <a:rPr lang="zh-CN" altLang="en-US" smtClean="0"/>
              <a:pPr>
                <a:defRPr/>
              </a:pPr>
              <a:t>2026/8/28</a:t>
            </a:fld>
            <a:endParaRPr lang="zh-CN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EEC1C10-A0E9-48D0-8E46-CD6986F599C9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0542545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4DFE745-25E9-41AF-92A2-C5E6FFDD60E1}" type="datetimeFigureOut">
              <a:rPr lang="zh-CN" altLang="en-US" smtClean="0"/>
              <a:pPr>
                <a:defRPr/>
              </a:pPr>
              <a:t>2026/8/28</a:t>
            </a:fld>
            <a:endParaRPr lang="zh-CN" alt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3E18E86-74EB-473B-91FB-AE4B23832EE1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1843648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AA40F68-E40F-4345-9A9A-3DD81DE60C73}" type="datetimeFigureOut">
              <a:rPr lang="zh-CN" altLang="en-US" smtClean="0"/>
              <a:pPr>
                <a:defRPr/>
              </a:pPr>
              <a:t>2026/8/28</a:t>
            </a:fld>
            <a:endParaRPr lang="zh-CN" alt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6416818-4404-48B1-B5E7-E8B275A34C49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3163434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A8EBF2B-C289-4CAE-9C5A-9C852E19519D}" type="datetimeFigureOut">
              <a:rPr lang="zh-CN" altLang="en-US" smtClean="0"/>
              <a:pPr>
                <a:defRPr/>
              </a:pPr>
              <a:t>2026/8/28</a:t>
            </a:fld>
            <a:endParaRPr lang="zh-CN" alt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6CA6B60-DC72-4131-94D4-FD3CAE94C680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4719246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0755167-7E1B-4E1E-BC04-503C5BF8BA2C}" type="datetimeFigureOut">
              <a:rPr lang="zh-CN" altLang="en-US" smtClean="0"/>
              <a:pPr>
                <a:defRPr/>
              </a:pPr>
              <a:t>2026/8/28</a:t>
            </a:fld>
            <a:endParaRPr lang="zh-CN" alt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DA7F80B-CD6D-4911-8D5B-0E6E070FBD9E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9778986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3417081-F110-4DC0-8744-20C5B5A16697}" type="datetimeFigureOut">
              <a:rPr lang="zh-CN" altLang="en-US" smtClean="0"/>
              <a:pPr>
                <a:defRPr/>
              </a:pPr>
              <a:t>2026/8/28</a:t>
            </a:fld>
            <a:endParaRPr lang="zh-CN" alt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4D4A510-9858-4138-9E0E-74180DAEC5EC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8360934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CN" altLang="en-US" smtClean="0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5439424-2F4D-4107-8821-7DAB63618D84}" type="datetimeFigureOut">
              <a:rPr lang="zh-CN" altLang="en-US" smtClean="0"/>
              <a:pPr>
                <a:defRPr/>
              </a:pPr>
              <a:t>2026/8/28</a:t>
            </a:fld>
            <a:endParaRPr lang="zh-CN" alt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1BA6713-7E43-4DA7-88F4-4DB161994D6B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5317488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5">
                <a:lumMod val="50000"/>
              </a:schemeClr>
            </a:gs>
            <a:gs pos="48000">
              <a:schemeClr val="accent5">
                <a:lumMod val="50000"/>
              </a:schemeClr>
            </a:gs>
            <a:gs pos="69000">
              <a:schemeClr val="accent5">
                <a:lumMod val="50000"/>
              </a:schemeClr>
            </a:gs>
            <a:gs pos="97000">
              <a:schemeClr val="accent5">
                <a:lumMod val="50000"/>
              </a:schemeClr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DC8889E9-B0E2-4B6A-A1AD-98D2F671A2DE}" type="datetimeFigureOut">
              <a:rPr lang="zh-CN" altLang="en-US" smtClean="0"/>
              <a:pPr>
                <a:defRPr/>
              </a:pPr>
              <a:t>2026/8/28</a:t>
            </a:fld>
            <a:endParaRPr lang="zh-CN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87A43B09-A43D-4AD2-9451-1A5F8B21256B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688335863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0" y="0"/>
            <a:ext cx="9144000" cy="6858000"/>
          </a:xfrm>
        </p:spPr>
        <p:txBody>
          <a:bodyPr>
            <a:noAutofit/>
          </a:bodyPr>
          <a:lstStyle/>
          <a:p>
            <a:pPr marL="0" indent="0" algn="just">
              <a:lnSpc>
                <a:spcPct val="112000"/>
              </a:lnSpc>
              <a:buNone/>
            </a:pPr>
            <a:r>
              <a:rPr lang="en-US" altLang="zh-CN" sz="32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《</a:t>
            </a:r>
            <a:r>
              <a:rPr lang="zh-CN" altLang="en-US" sz="32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历代志上</a:t>
            </a:r>
            <a:r>
              <a:rPr lang="en-US" altLang="zh-CN" sz="32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7</a:t>
            </a:r>
            <a:r>
              <a:rPr lang="zh-CN" altLang="en-US" sz="32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章</a:t>
            </a:r>
            <a:r>
              <a:rPr lang="en-US" altLang="zh-CN" sz="32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》</a:t>
            </a:r>
            <a:r>
              <a:rPr lang="zh-CN" altLang="en-US" sz="32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经文简述：</a:t>
            </a:r>
            <a:endParaRPr lang="en-US" altLang="zh-CN" sz="3200" b="1" u="sng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algn="just">
              <a:lnSpc>
                <a:spcPct val="112000"/>
              </a:lnSpc>
            </a:pPr>
            <a:r>
              <a:rPr lang="zh-CN" altLang="en-US" sz="32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	以萨迦的族谱（</a:t>
            </a:r>
            <a:r>
              <a:rPr lang="en-US" altLang="zh-CN" sz="32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1-5</a:t>
            </a:r>
            <a:r>
              <a:rPr lang="zh-CN" altLang="en-US" sz="32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节） </a:t>
            </a:r>
          </a:p>
          <a:p>
            <a:pPr algn="just">
              <a:lnSpc>
                <a:spcPct val="112000"/>
              </a:lnSpc>
            </a:pPr>
            <a:r>
              <a:rPr lang="zh-CN" altLang="en-US" sz="32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	便雅悯的族谱（</a:t>
            </a:r>
            <a:r>
              <a:rPr lang="en-US" altLang="zh-CN" sz="32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6-12</a:t>
            </a:r>
            <a:r>
              <a:rPr lang="zh-CN" altLang="en-US" sz="32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节） </a:t>
            </a:r>
          </a:p>
          <a:p>
            <a:pPr algn="just">
              <a:lnSpc>
                <a:spcPct val="112000"/>
              </a:lnSpc>
            </a:pPr>
            <a:r>
              <a:rPr lang="zh-CN" altLang="en-US" sz="32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	拿弗他利的族谱（</a:t>
            </a:r>
            <a:r>
              <a:rPr lang="en-US" altLang="zh-CN" sz="32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13</a:t>
            </a:r>
            <a:r>
              <a:rPr lang="zh-CN" altLang="en-US" sz="32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节） </a:t>
            </a:r>
          </a:p>
          <a:p>
            <a:pPr algn="just">
              <a:lnSpc>
                <a:spcPct val="112000"/>
              </a:lnSpc>
            </a:pPr>
            <a:r>
              <a:rPr lang="zh-CN" altLang="en-US" sz="32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	玛拿西（约旦河西半支派</a:t>
            </a:r>
            <a:r>
              <a:rPr lang="zh-CN" altLang="en-US" sz="32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）族谱</a:t>
            </a:r>
            <a:r>
              <a:rPr lang="zh-CN" altLang="en-US" sz="32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（</a:t>
            </a:r>
            <a:r>
              <a:rPr lang="en-US" altLang="zh-CN" sz="32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14-19</a:t>
            </a:r>
            <a:r>
              <a:rPr lang="zh-CN" altLang="en-US" sz="32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节） </a:t>
            </a:r>
          </a:p>
          <a:p>
            <a:pPr algn="just">
              <a:lnSpc>
                <a:spcPct val="112000"/>
              </a:lnSpc>
            </a:pPr>
            <a:r>
              <a:rPr lang="zh-CN" altLang="en-US" sz="32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	以法莲的族谱（</a:t>
            </a:r>
            <a:r>
              <a:rPr lang="en-US" altLang="zh-CN" sz="32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20-29</a:t>
            </a:r>
            <a:r>
              <a:rPr lang="zh-CN" altLang="en-US" sz="32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节） </a:t>
            </a:r>
          </a:p>
          <a:p>
            <a:pPr algn="just">
              <a:lnSpc>
                <a:spcPct val="112000"/>
              </a:lnSpc>
            </a:pPr>
            <a:r>
              <a:rPr lang="zh-CN" altLang="en-US" sz="32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	亚设（</a:t>
            </a:r>
            <a:r>
              <a:rPr lang="en-US" altLang="zh-CN" sz="32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30-40</a:t>
            </a:r>
            <a:r>
              <a:rPr lang="zh-CN" altLang="en-US" sz="32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节）</a:t>
            </a:r>
          </a:p>
        </p:txBody>
      </p:sp>
    </p:spTree>
    <p:extLst>
      <p:ext uri="{BB962C8B-B14F-4D97-AF65-F5344CB8AC3E}">
        <p14:creationId xmlns:p14="http://schemas.microsoft.com/office/powerpoint/2010/main" val="7337350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0" y="0"/>
            <a:ext cx="9144000" cy="6858000"/>
          </a:xfrm>
        </p:spPr>
        <p:txBody>
          <a:bodyPr>
            <a:noAutofit/>
          </a:bodyPr>
          <a:lstStyle/>
          <a:p>
            <a:pPr marL="0" indent="0" algn="just">
              <a:lnSpc>
                <a:spcPct val="110000"/>
              </a:lnSpc>
              <a:buNone/>
            </a:pPr>
            <a:r>
              <a:rPr lang="zh-CN" altLang="en-US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神</a:t>
            </a:r>
            <a:r>
              <a:rPr lang="zh-CN" altLang="en-US" sz="36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的子民的数点</a:t>
            </a:r>
          </a:p>
          <a:p>
            <a:pPr algn="just">
              <a:lnSpc>
                <a:spcPct val="110000"/>
              </a:lnSpc>
            </a:pP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	神看重每个神的百姓</a:t>
            </a:r>
          </a:p>
          <a:p>
            <a:pPr algn="just">
              <a:lnSpc>
                <a:spcPct val="110000"/>
              </a:lnSpc>
            </a:pP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	神看重“卑微”的人</a:t>
            </a:r>
          </a:p>
          <a:p>
            <a:pPr algn="just">
              <a:lnSpc>
                <a:spcPct val="110000"/>
              </a:lnSpc>
            </a:pP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	数点“战士”</a:t>
            </a:r>
          </a:p>
          <a:p>
            <a:pPr algn="just">
              <a:lnSpc>
                <a:spcPct val="110000"/>
              </a:lnSpc>
            </a:pP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	苦难中的保守</a:t>
            </a:r>
          </a:p>
        </p:txBody>
      </p:sp>
    </p:spTree>
    <p:extLst>
      <p:ext uri="{BB962C8B-B14F-4D97-AF65-F5344CB8AC3E}">
        <p14:creationId xmlns:p14="http://schemas.microsoft.com/office/powerpoint/2010/main" val="7337350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-9955" y="0"/>
            <a:ext cx="9144000" cy="6858000"/>
          </a:xfrm>
        </p:spPr>
        <p:txBody>
          <a:bodyPr>
            <a:noAutofit/>
          </a:bodyPr>
          <a:lstStyle/>
          <a:p>
            <a:pPr marL="0" indent="0" algn="just">
              <a:lnSpc>
                <a:spcPct val="120000"/>
              </a:lnSpc>
              <a:buNone/>
            </a:pPr>
            <a:r>
              <a:rPr lang="zh-CN" altLang="en-US" sz="31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问题讨论：</a:t>
            </a:r>
          </a:p>
          <a:p>
            <a:pPr marL="514350" indent="-514350" algn="just">
              <a:lnSpc>
                <a:spcPct val="120000"/>
              </a:lnSpc>
              <a:buAutoNum type="arabicParenR"/>
            </a:pPr>
            <a:r>
              <a:rPr lang="zh-CN" altLang="en-US" sz="31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经文记载以</a:t>
            </a:r>
            <a:r>
              <a:rPr lang="zh-CN" altLang="en-US" sz="31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法</a:t>
            </a:r>
            <a:r>
              <a:rPr lang="zh-CN" altLang="en-US" sz="31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莲的丧</a:t>
            </a:r>
            <a:r>
              <a:rPr lang="zh-CN" altLang="en-US" sz="31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子悲痛，和约书亚的诞生。</a:t>
            </a:r>
            <a:r>
              <a:rPr lang="zh-CN" altLang="en-US" sz="31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分享神曾经怎样带领自己，</a:t>
            </a:r>
            <a:r>
              <a:rPr lang="zh-CN" altLang="en-US" sz="31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从悲痛的“比利亚”中走出来、最终成为得胜的“约书亚”？</a:t>
            </a:r>
          </a:p>
          <a:p>
            <a:pPr marL="514350" indent="-514350" algn="just">
              <a:lnSpc>
                <a:spcPct val="120000"/>
              </a:lnSpc>
              <a:buAutoNum type="arabicParenR"/>
            </a:pPr>
            <a:r>
              <a:rPr lang="zh-CN" altLang="en-US" sz="31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本章</a:t>
            </a:r>
            <a:r>
              <a:rPr lang="zh-CN" altLang="en-US" sz="31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多次提及“勇士，战士”</a:t>
            </a:r>
            <a:r>
              <a:rPr lang="zh-CN" altLang="en-US" sz="31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。我认为</a:t>
            </a:r>
            <a:r>
              <a:rPr lang="zh-CN" altLang="en-US" sz="3100" b="1" kern="10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作为“神的战士”最</a:t>
            </a:r>
            <a:r>
              <a:rPr lang="zh-CN" altLang="en-US" sz="31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重要</a:t>
            </a:r>
            <a:r>
              <a:rPr lang="zh-CN" altLang="en-US" sz="31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的特质</a:t>
            </a:r>
            <a:r>
              <a:rPr lang="zh-CN" altLang="en-US" sz="31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是什么</a:t>
            </a:r>
            <a:r>
              <a:rPr lang="zh-CN" altLang="en-US" sz="31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？对于我来说，要拥有</a:t>
            </a:r>
            <a:r>
              <a:rPr lang="zh-CN" altLang="en-US" sz="31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此种特质的最大的</a:t>
            </a:r>
            <a:r>
              <a:rPr lang="zh-CN" altLang="en-US" sz="31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拦阻是</a:t>
            </a:r>
            <a:r>
              <a:rPr lang="zh-CN" altLang="en-US" sz="31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什么？</a:t>
            </a:r>
          </a:p>
          <a:p>
            <a:pPr marL="514350" indent="-514350" algn="just">
              <a:lnSpc>
                <a:spcPct val="120000"/>
              </a:lnSpc>
              <a:buAutoNum type="arabicParenR"/>
            </a:pPr>
            <a:r>
              <a:rPr lang="zh-CN" altLang="en-US" sz="31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家谱</a:t>
            </a:r>
            <a:r>
              <a:rPr lang="zh-CN" altLang="en-US" sz="31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提醒被掳回归的以色列人“我是谁？我属于谁？” 为什么说“归属感”对于今天的基督徒尤为重要？有“归属感”的基督徒会有哪些特征？缺乏“归属感”的基督徒又有哪些特征？</a:t>
            </a:r>
          </a:p>
          <a:p>
            <a:pPr marL="514350" indent="-514350" algn="just">
              <a:lnSpc>
                <a:spcPct val="120000"/>
              </a:lnSpc>
              <a:buAutoNum type="arabicParenR"/>
            </a:pPr>
            <a:endParaRPr lang="zh-CN" altLang="en-US" sz="3200" b="1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514350" indent="-514350" algn="just">
              <a:lnSpc>
                <a:spcPct val="120000"/>
              </a:lnSpc>
              <a:buAutoNum type="arabicParenR"/>
            </a:pPr>
            <a:endParaRPr lang="zh-CN" altLang="en-US" sz="3200" b="1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173611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 主题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主题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F46216B-77A9-411A-B9D3-5023FCB70208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84238</TotalTime>
  <Words>130</Words>
  <Application>Microsoft Office PowerPoint</Application>
  <PresentationFormat>全屏显示(4:3)</PresentationFormat>
  <Paragraphs>16</Paragraphs>
  <Slides>3</Slides>
  <Notes>0</Notes>
  <HiddenSlides>0</HiddenSlides>
  <MMClips>0</MMClips>
  <ScaleCrop>false</ScaleCrop>
  <HeadingPairs>
    <vt:vector size="4" baseType="variant">
      <vt:variant>
        <vt:lpstr>主题</vt:lpstr>
      </vt:variant>
      <vt:variant>
        <vt:i4>1</vt:i4>
      </vt:variant>
      <vt:variant>
        <vt:lpstr>幻灯片标题</vt:lpstr>
      </vt:variant>
      <vt:variant>
        <vt:i4>3</vt:i4>
      </vt:variant>
    </vt:vector>
  </HeadingPairs>
  <TitlesOfParts>
    <vt:vector size="4" baseType="lpstr">
      <vt:lpstr>Office Theme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幻灯片 1</dc:title>
  <dc:creator>Windows 用户</dc:creator>
  <cp:lastModifiedBy>user</cp:lastModifiedBy>
  <cp:revision>2572</cp:revision>
  <dcterms:created xsi:type="dcterms:W3CDTF">2014-02-25T17:54:08Z</dcterms:created>
  <dcterms:modified xsi:type="dcterms:W3CDTF">2026-08-28T18:00:14Z</dcterms:modified>
</cp:coreProperties>
</file>