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8"/>
  </p:notesMasterIdLst>
  <p:handoutMasterIdLst>
    <p:handoutMasterId r:id="rId9"/>
  </p:handoutMasterIdLst>
  <p:sldIdLst>
    <p:sldId id="5643" r:id="rId2"/>
    <p:sldId id="5644" r:id="rId3"/>
    <p:sldId id="5645" r:id="rId4"/>
    <p:sldId id="5646" r:id="rId5"/>
    <p:sldId id="5647" r:id="rId6"/>
    <p:sldId id="5625" r:id="rId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274" autoAdjust="0"/>
    <p:restoredTop sz="94660"/>
  </p:normalViewPr>
  <p:slideViewPr>
    <p:cSldViewPr>
      <p:cViewPr>
        <p:scale>
          <a:sx n="100" d="100"/>
          <a:sy n="100" d="100"/>
        </p:scale>
        <p:origin x="-173" y="-3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2026/9/4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2026/9/4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2026/9/4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2026/9/4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2026/9/4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2026/9/4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2026/9/4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2026/9/4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2026/9/4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2026/9/4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2026/9/4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2026/9/4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2026/9/4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2026/9/4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历代志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经文简述：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1–28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节：便雅悯支派的家谱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29–32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节：住在耶路撒冷的便雅悯族长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33–40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节：扫罗家族的家谱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73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死而复生”的便雅悯支派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几近灭绝的便雅悯支派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复兴的便雅悯支派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“灭亡”出于人的罪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“复兴”出于神的恩典</a:t>
            </a:r>
          </a:p>
        </p:txBody>
      </p:sp>
    </p:spTree>
    <p:extLst>
      <p:ext uri="{BB962C8B-B14F-4D97-AF65-F5344CB8AC3E}">
        <p14:creationId xmlns:p14="http://schemas.microsoft.com/office/powerpoint/2010/main" val="73373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住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在耶路撒冷的便雅悯族长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显明（持守）立场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坚定守城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重建圣城圣殿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舍身奉献</a:t>
            </a:r>
          </a:p>
        </p:txBody>
      </p:sp>
    </p:spTree>
    <p:extLst>
      <p:ext uri="{BB962C8B-B14F-4D97-AF65-F5344CB8AC3E}">
        <p14:creationId xmlns:p14="http://schemas.microsoft.com/office/powerpoint/2010/main" val="379837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失败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的扫罗</a:t>
            </a:r>
          </a:p>
          <a:p>
            <a:pPr algn="just">
              <a:lnSpc>
                <a:spcPct val="15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以色列人期盼的首位王</a:t>
            </a:r>
          </a:p>
          <a:p>
            <a:pPr algn="just">
              <a:lnSpc>
                <a:spcPct val="15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没有遵守神的旨意</a:t>
            </a:r>
          </a:p>
          <a:p>
            <a:pPr algn="just">
              <a:lnSpc>
                <a:spcPct val="15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扫罗“表面”的成功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不表明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其合神心意</a:t>
            </a:r>
          </a:p>
          <a:p>
            <a:pPr algn="just">
              <a:lnSpc>
                <a:spcPct val="15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人的失败可以改变人的人生，却不能改变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神的计划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37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忠诚的约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拿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单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与父亲扫罗截然不同</a:t>
            </a:r>
          </a:p>
          <a:p>
            <a:pPr algn="just">
              <a:lnSpc>
                <a:spcPct val="15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约拿单和大卫的共同点</a:t>
            </a:r>
          </a:p>
          <a:p>
            <a:pPr algn="just">
              <a:lnSpc>
                <a:spcPct val="15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约拿单顺服神的表现</a:t>
            </a:r>
          </a:p>
          <a:p>
            <a:pPr algn="just">
              <a:lnSpc>
                <a:spcPct val="15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父亲扫罗失败了，儿子约拿单却留下了美好的信心见证</a:t>
            </a:r>
          </a:p>
        </p:txBody>
      </p:sp>
    </p:spTree>
    <p:extLst>
      <p:ext uri="{BB962C8B-B14F-4D97-AF65-F5344CB8AC3E}">
        <p14:creationId xmlns:p14="http://schemas.microsoft.com/office/powerpoint/2010/main" val="312550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1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问题讨论：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31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便</a:t>
            </a:r>
            <a:r>
              <a:rPr lang="zh-CN" altLang="en-US" sz="3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雅悯支派经历“灭亡”又“重生”。列举圣经中类似的人物事例？我是否经历过“低谷（破碎）？神怎样医治和重建我的信心？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31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本章</a:t>
            </a:r>
            <a:r>
              <a:rPr lang="zh-CN" altLang="en-US" sz="3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特别强调许多便雅悯族长“住在耶路撒冷”，在当时，坚持住在破败的圣城意味很多。这给今天的我们带来怎样的提醒？我们可以怎样来效法他们？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en-US" altLang="zh-CN" sz="3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约拿单和大卫的年纪，背景，经历等差别巨大，但是他们却成为挚友。这对我们今天建立人际关系带来哪些指引？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6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84245</TotalTime>
  <Words>118</Words>
  <Application>Microsoft Office PowerPoint</Application>
  <PresentationFormat>全屏显示(4:3)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user</cp:lastModifiedBy>
  <cp:revision>2574</cp:revision>
  <dcterms:created xsi:type="dcterms:W3CDTF">2014-02-25T17:54:08Z</dcterms:created>
  <dcterms:modified xsi:type="dcterms:W3CDTF">2026-09-04T22:54:51Z</dcterms:modified>
</cp:coreProperties>
</file>