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18" r:id="rId3"/>
    <p:sldId id="3920" r:id="rId4"/>
    <p:sldId id="3921" r:id="rId5"/>
    <p:sldId id="3922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基督教教义史</a:t>
            </a:r>
            <a:endParaRPr lang="en-US" altLang="zh-CN" sz="3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伯克富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Louis </a:t>
            </a:r>
            <a:r>
              <a:rPr lang="en-US" altLang="zh-CN" sz="3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Berkhof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《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基督教教义史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》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History of Christian Doctrines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link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https://www.amazon.com/History-Christian-Doctrines-Louis-Berkhof/dp/0851510051 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endParaRPr lang="en-US" altLang="zh-CN" sz="3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与教会传统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错谬一：圣经与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传统同样权威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（天主教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错谬二：传统完全无价值。（重洗派）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圣经高于传统，传统服从圣经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教会传统的积极意义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主耶稣反对错误的传统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尊重教会传统促进“唯独圣经”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09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反教义，反神学”倾向的原因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文化适应说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实用（功利）主义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“不谈神学，只谈爱主”</a:t>
            </a: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神学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（教义）会“发展”吗？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启示终结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教义的发展不是启示的增加（改变）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天主教错误的“教义发展观”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启示不变</a:t>
            </a:r>
          </a:p>
        </p:txBody>
      </p:sp>
    </p:spTree>
    <p:extLst>
      <p:ext uri="{BB962C8B-B14F-4D97-AF65-F5344CB8AC3E}">
        <p14:creationId xmlns:p14="http://schemas.microsoft.com/office/powerpoint/2010/main" val="20564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启示的表达必须发展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异端迫使教会澄清真理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语言与文化不断变化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对启示的认识逐渐成熟清晰</a:t>
            </a:r>
          </a:p>
        </p:txBody>
      </p:sp>
    </p:spTree>
    <p:extLst>
      <p:ext uri="{BB962C8B-B14F-4D97-AF65-F5344CB8AC3E}">
        <p14:creationId xmlns:p14="http://schemas.microsoft.com/office/powerpoint/2010/main" val="13876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15516</TotalTime>
  <Words>59</Words>
  <Application>Microsoft Office PowerPoint</Application>
  <PresentationFormat>全屏显示(4:3)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1413</cp:revision>
  <dcterms:created xsi:type="dcterms:W3CDTF">2018-02-16T18:09:56Z</dcterms:created>
  <dcterms:modified xsi:type="dcterms:W3CDTF">2026-07-05T08:59:17Z</dcterms:modified>
</cp:coreProperties>
</file>