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415" r:id="rId2"/>
  </p:sldMasterIdLst>
  <p:notesMasterIdLst>
    <p:notesMasterId r:id="rId30"/>
  </p:notesMasterIdLst>
  <p:sldIdLst>
    <p:sldId id="2214" r:id="rId3"/>
    <p:sldId id="4434" r:id="rId4"/>
    <p:sldId id="4377" r:id="rId5"/>
    <p:sldId id="4378" r:id="rId6"/>
    <p:sldId id="4340" r:id="rId7"/>
    <p:sldId id="4379" r:id="rId8"/>
    <p:sldId id="4281" r:id="rId9"/>
    <p:sldId id="4321" r:id="rId10"/>
    <p:sldId id="4380" r:id="rId11"/>
    <p:sldId id="4381" r:id="rId12"/>
    <p:sldId id="4322" r:id="rId13"/>
    <p:sldId id="4341" r:id="rId14"/>
    <p:sldId id="4342" r:id="rId15"/>
    <p:sldId id="4343" r:id="rId16"/>
    <p:sldId id="4344" r:id="rId17"/>
    <p:sldId id="4346" r:id="rId18"/>
    <p:sldId id="4435" r:id="rId19"/>
    <p:sldId id="4436" r:id="rId20"/>
    <p:sldId id="4347" r:id="rId21"/>
    <p:sldId id="4348" r:id="rId22"/>
    <p:sldId id="4349" r:id="rId23"/>
    <p:sldId id="4384" r:id="rId24"/>
    <p:sldId id="4385" r:id="rId25"/>
    <p:sldId id="4353" r:id="rId26"/>
    <p:sldId id="4354" r:id="rId27"/>
    <p:sldId id="4355" r:id="rId28"/>
    <p:sldId id="4386" r:id="rId2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D3ED"/>
    <a:srgbClr val="9C582E"/>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33" autoAdjust="0"/>
    <p:restoredTop sz="86199" autoAdjust="0"/>
  </p:normalViewPr>
  <p:slideViewPr>
    <p:cSldViewPr>
      <p:cViewPr varScale="1">
        <p:scale>
          <a:sx n="59" d="100"/>
          <a:sy n="59" d="100"/>
        </p:scale>
        <p:origin x="87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8"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7/5/2026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7/5/2026</a:t>
            </a:fld>
            <a:endParaRPr lang="en-US"/>
          </a:p>
        </p:txBody>
      </p:sp>
      <p:sp>
        <p:nvSpPr>
          <p:cNvPr id="5" name="Footer Placeholder 4">
            <a:extLst>
              <a:ext uri="{FF2B5EF4-FFF2-40B4-BE49-F238E27FC236}">
                <a16:creationId xmlns:a16="http://schemas.microsoft.com/office/drawing/2014/main"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7/5/2026</a:t>
            </a:fld>
            <a:endParaRPr lang="en-US"/>
          </a:p>
        </p:txBody>
      </p:sp>
      <p:sp>
        <p:nvSpPr>
          <p:cNvPr id="5" name="Footer Placeholder 4">
            <a:extLst>
              <a:ext uri="{FF2B5EF4-FFF2-40B4-BE49-F238E27FC236}">
                <a16:creationId xmlns:a16="http://schemas.microsoft.com/office/drawing/2014/main"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7/5/2026</a:t>
            </a:fld>
            <a:endParaRPr lang="en-US"/>
          </a:p>
        </p:txBody>
      </p:sp>
      <p:sp>
        <p:nvSpPr>
          <p:cNvPr id="5" name="Footer Placeholder 4">
            <a:extLst>
              <a:ext uri="{FF2B5EF4-FFF2-40B4-BE49-F238E27FC236}">
                <a16:creationId xmlns:a16="http://schemas.microsoft.com/office/drawing/2014/main"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2026/7/5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468102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2026/7/5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3553211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2026/7/5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89370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2026/7/5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610639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2026/7/5</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874696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2026/7/5</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6136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2026/7/5</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280783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2026/7/5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81008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7/5/2026</a:t>
            </a:fld>
            <a:endParaRPr lang="en-US"/>
          </a:p>
        </p:txBody>
      </p:sp>
      <p:sp>
        <p:nvSpPr>
          <p:cNvPr id="5" name="Footer Placeholder 4">
            <a:extLst>
              <a:ext uri="{FF2B5EF4-FFF2-40B4-BE49-F238E27FC236}">
                <a16:creationId xmlns:a16="http://schemas.microsoft.com/office/drawing/2014/main"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2026/7/5</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782239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2026/7/5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4569431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2026/7/5</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89113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7/5/2026</a:t>
            </a:fld>
            <a:endParaRPr lang="en-US"/>
          </a:p>
        </p:txBody>
      </p:sp>
      <p:sp>
        <p:nvSpPr>
          <p:cNvPr id="5" name="Footer Placeholder 4">
            <a:extLst>
              <a:ext uri="{FF2B5EF4-FFF2-40B4-BE49-F238E27FC236}">
                <a16:creationId xmlns:a16="http://schemas.microsoft.com/office/drawing/2014/main"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7/5/2026</a:t>
            </a:fld>
            <a:endParaRPr lang="en-US"/>
          </a:p>
        </p:txBody>
      </p:sp>
      <p:sp>
        <p:nvSpPr>
          <p:cNvPr id="6" name="Footer Placeholder 4">
            <a:extLst>
              <a:ext uri="{FF2B5EF4-FFF2-40B4-BE49-F238E27FC236}">
                <a16:creationId xmlns:a16="http://schemas.microsoft.com/office/drawing/2014/main"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7/5/2026</a:t>
            </a:fld>
            <a:endParaRPr lang="en-US"/>
          </a:p>
        </p:txBody>
      </p:sp>
      <p:sp>
        <p:nvSpPr>
          <p:cNvPr id="8" name="Footer Placeholder 4">
            <a:extLst>
              <a:ext uri="{FF2B5EF4-FFF2-40B4-BE49-F238E27FC236}">
                <a16:creationId xmlns:a16="http://schemas.microsoft.com/office/drawing/2014/main"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7/5/2026</a:t>
            </a:fld>
            <a:endParaRPr lang="en-US"/>
          </a:p>
        </p:txBody>
      </p:sp>
      <p:sp>
        <p:nvSpPr>
          <p:cNvPr id="4" name="Footer Placeholder 4">
            <a:extLst>
              <a:ext uri="{FF2B5EF4-FFF2-40B4-BE49-F238E27FC236}">
                <a16:creationId xmlns:a16="http://schemas.microsoft.com/office/drawing/2014/main"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7/5/2026</a:t>
            </a:fld>
            <a:endParaRPr lang="en-US"/>
          </a:p>
        </p:txBody>
      </p:sp>
      <p:sp>
        <p:nvSpPr>
          <p:cNvPr id="3" name="Footer Placeholder 4">
            <a:extLst>
              <a:ext uri="{FF2B5EF4-FFF2-40B4-BE49-F238E27FC236}">
                <a16:creationId xmlns:a16="http://schemas.microsoft.com/office/drawing/2014/main"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7/5/2026</a:t>
            </a:fld>
            <a:endParaRPr lang="en-US"/>
          </a:p>
        </p:txBody>
      </p:sp>
      <p:sp>
        <p:nvSpPr>
          <p:cNvPr id="6" name="Footer Placeholder 4">
            <a:extLst>
              <a:ext uri="{FF2B5EF4-FFF2-40B4-BE49-F238E27FC236}">
                <a16:creationId xmlns:a16="http://schemas.microsoft.com/office/drawing/2014/main"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7/5/2026</a:t>
            </a:fld>
            <a:endParaRPr lang="en-US"/>
          </a:p>
        </p:txBody>
      </p:sp>
      <p:sp>
        <p:nvSpPr>
          <p:cNvPr id="6" name="Footer Placeholder 4">
            <a:extLst>
              <a:ext uri="{FF2B5EF4-FFF2-40B4-BE49-F238E27FC236}">
                <a16:creationId xmlns:a16="http://schemas.microsoft.com/office/drawing/2014/main"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7/5/2026</a:t>
            </a:fld>
            <a:endParaRPr lang="en-US"/>
          </a:p>
        </p:txBody>
      </p:sp>
      <p:sp>
        <p:nvSpPr>
          <p:cNvPr id="5" name="Footer Placeholder 4">
            <a:extLst>
              <a:ext uri="{FF2B5EF4-FFF2-40B4-BE49-F238E27FC236}">
                <a16:creationId xmlns:a16="http://schemas.microsoft.com/office/drawing/2014/main"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2026/7/5</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214679359"/>
      </p:ext>
    </p:extLst>
  </p:cSld>
  <p:clrMap bg1="lt1" tx1="dk1" bg2="lt2" tx2="dk2" accent1="accent1" accent2="accent2" accent3="accent3" accent4="accent4" accent5="accent5" accent6="accent6" hlink="hlink" folHlink="folHlink"/>
  <p:sldLayoutIdLst>
    <p:sldLayoutId id="2147487416" r:id="rId1"/>
    <p:sldLayoutId id="2147487417" r:id="rId2"/>
    <p:sldLayoutId id="2147487418" r:id="rId3"/>
    <p:sldLayoutId id="2147487419" r:id="rId4"/>
    <p:sldLayoutId id="2147487420" r:id="rId5"/>
    <p:sldLayoutId id="2147487421" r:id="rId6"/>
    <p:sldLayoutId id="2147487422" r:id="rId7"/>
    <p:sldLayoutId id="2147487423" r:id="rId8"/>
    <p:sldLayoutId id="2147487424" r:id="rId9"/>
    <p:sldLayoutId id="2147487425" r:id="rId10"/>
    <p:sldLayoutId id="214748742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怎样得救？</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How to Be Saved</a:t>
            </a:r>
            <a:r>
              <a:rPr lang="zh-CN" altLang="en-US" sz="4600" b="1" dirty="0">
                <a:solidFill>
                  <a:schemeClr val="bg1"/>
                </a:solidFill>
                <a:latin typeface="微软雅黑" panose="020B0503020204020204" pitchFamily="34" charset="-122"/>
                <a:ea typeface="微软雅黑" panose="020B0503020204020204" pitchFamily="34" charset="-122"/>
              </a:rPr>
              <a:t>？</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7/5/2026</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马太福音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Matthew 25:41-45】</a:t>
            </a:r>
          </a:p>
          <a:p>
            <a:pPr algn="l">
              <a:lnSpc>
                <a:spcPct val="112000"/>
              </a:lnSpc>
            </a:pPr>
            <a:r>
              <a:rPr lang="en-US" altLang="zh-CN" sz="3400" b="1" dirty="0">
                <a:solidFill>
                  <a:srgbClr val="FFFF00"/>
                </a:solidFill>
                <a:ea typeface="微软雅黑" panose="020B0503020204020204" pitchFamily="34" charset="-122"/>
              </a:rPr>
              <a:t>45 </a:t>
            </a:r>
            <a:r>
              <a:rPr lang="zh-CN" altLang="en-US" sz="3400" b="1" dirty="0">
                <a:solidFill>
                  <a:srgbClr val="FFFF00"/>
                </a:solidFill>
                <a:ea typeface="微软雅黑" panose="020B0503020204020204" pitchFamily="34" charset="-122"/>
              </a:rPr>
              <a:t>王要回答说：‘我实在告诉你们：这些事你们既不作在我这弟兄中一个最小的身上，就是不作在我身上了。’</a:t>
            </a:r>
          </a:p>
          <a:p>
            <a:pPr algn="l">
              <a:lnSpc>
                <a:spcPct val="112000"/>
              </a:lnSpc>
            </a:pPr>
            <a:r>
              <a:rPr lang="en-US" altLang="zh-CN" sz="3400" b="1" dirty="0">
                <a:solidFill>
                  <a:schemeClr val="bg1"/>
                </a:solidFill>
                <a:ea typeface="微软雅黑" panose="020B0503020204020204" pitchFamily="34" charset="-122"/>
              </a:rPr>
              <a:t>Then He will answer them, saying, ‘Assuredly, I say to you, inasmuch as you did not do it to one of the least of these, you did not do it to Me.’</a:t>
            </a:r>
          </a:p>
        </p:txBody>
      </p:sp>
    </p:spTree>
    <p:extLst>
      <p:ext uri="{BB962C8B-B14F-4D97-AF65-F5344CB8AC3E}">
        <p14:creationId xmlns:p14="http://schemas.microsoft.com/office/powerpoint/2010/main" val="11510404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箴言</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Proverbs 16:2】</a:t>
            </a:r>
          </a:p>
          <a:p>
            <a:pPr algn="l">
              <a:lnSpc>
                <a:spcPct val="112000"/>
              </a:lnSpc>
            </a:pPr>
            <a:r>
              <a:rPr lang="zh-CN" altLang="en-US" sz="3400" b="1" dirty="0">
                <a:solidFill>
                  <a:srgbClr val="FFFF00"/>
                </a:solidFill>
                <a:ea typeface="微软雅黑" panose="020B0503020204020204" pitchFamily="34" charset="-122"/>
              </a:rPr>
              <a:t>人一切所行的，在自己眼中看为清洁，惟有耶和华衡量人心。</a:t>
            </a:r>
          </a:p>
          <a:p>
            <a:pPr algn="l">
              <a:lnSpc>
                <a:spcPct val="112000"/>
              </a:lnSpc>
            </a:pPr>
            <a:r>
              <a:rPr lang="en-US" altLang="zh-CN" sz="3400" b="1" dirty="0">
                <a:solidFill>
                  <a:schemeClr val="bg1"/>
                </a:solidFill>
                <a:ea typeface="微软雅黑" panose="020B0503020204020204" pitchFamily="34" charset="-122"/>
              </a:rPr>
              <a:t>All the ways of a man are pure in his own eyes, But the Lord weighs the spirits.</a:t>
            </a:r>
          </a:p>
          <a:p>
            <a:pPr algn="l">
              <a:lnSpc>
                <a:spcPct val="112000"/>
              </a:lnSpc>
            </a:pPr>
            <a:endParaRPr lang="en-US" altLang="zh-CN" sz="800" b="1" u="sng" dirty="0">
              <a:solidFill>
                <a:schemeClr val="bg1"/>
              </a:solidFill>
              <a:ea typeface="微软雅黑" panose="020B0503020204020204" pitchFamily="34" charset="-122"/>
            </a:endParaRPr>
          </a:p>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箴言</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Proverbs 21</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2】</a:t>
            </a:r>
          </a:p>
          <a:p>
            <a:pPr algn="l">
              <a:lnSpc>
                <a:spcPct val="112000"/>
              </a:lnSpc>
            </a:pPr>
            <a:r>
              <a:rPr lang="zh-CN" altLang="en-US" sz="3400" b="1" dirty="0">
                <a:solidFill>
                  <a:srgbClr val="FFFF00"/>
                </a:solidFill>
                <a:ea typeface="微软雅黑" panose="020B0503020204020204" pitchFamily="34" charset="-122"/>
              </a:rPr>
              <a:t>人所行的，在自己眼中都看为正，惟有耶和华衡量人心。</a:t>
            </a:r>
          </a:p>
          <a:p>
            <a:pPr algn="l">
              <a:lnSpc>
                <a:spcPct val="112000"/>
              </a:lnSpc>
            </a:pPr>
            <a:r>
              <a:rPr lang="en-US" altLang="zh-CN" sz="3400" b="1" dirty="0">
                <a:solidFill>
                  <a:schemeClr val="bg1"/>
                </a:solidFill>
                <a:ea typeface="微软雅黑" panose="020B0503020204020204" pitchFamily="34" charset="-122"/>
              </a:rPr>
              <a:t>All a man's ways seem right to him, but the LORD weighs the heart. </a:t>
            </a:r>
          </a:p>
          <a:p>
            <a:pPr algn="l">
              <a:lnSpc>
                <a:spcPct val="112000"/>
              </a:lnSpc>
            </a:pP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9793675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诗篇</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Psalms 14:2-3】</a:t>
            </a:r>
          </a:p>
          <a:p>
            <a:pPr algn="l">
              <a:lnSpc>
                <a:spcPct val="112000"/>
              </a:lnSpc>
            </a:pPr>
            <a:r>
              <a:rPr lang="en-US" altLang="zh-CN" sz="3400" b="1" dirty="0">
                <a:solidFill>
                  <a:srgbClr val="FFFF00"/>
                </a:solidFill>
                <a:ea typeface="微软雅黑" panose="020B0503020204020204" pitchFamily="34" charset="-122"/>
              </a:rPr>
              <a:t>2 </a:t>
            </a:r>
            <a:r>
              <a:rPr lang="zh-CN" altLang="en-US" sz="3400" b="1" dirty="0">
                <a:solidFill>
                  <a:srgbClr val="FFFF00"/>
                </a:solidFill>
                <a:ea typeface="微软雅黑" panose="020B0503020204020204" pitchFamily="34" charset="-122"/>
              </a:rPr>
              <a:t>耶和华从天上垂看世人，要看有明白的没有，有寻求　神的没有。 </a:t>
            </a:r>
          </a:p>
          <a:p>
            <a:pPr algn="l">
              <a:lnSpc>
                <a:spcPct val="112000"/>
              </a:lnSpc>
            </a:pPr>
            <a:r>
              <a:rPr lang="en-US" altLang="zh-CN" sz="3400" b="1" dirty="0">
                <a:solidFill>
                  <a:schemeClr val="bg1"/>
                </a:solidFill>
                <a:ea typeface="微软雅黑" panose="020B0503020204020204" pitchFamily="34" charset="-122"/>
              </a:rPr>
              <a:t>The LORD looks down from heaven on the sons of men to see if there are any who understand, any who seek God. </a:t>
            </a:r>
          </a:p>
          <a:p>
            <a:pPr algn="l">
              <a:lnSpc>
                <a:spcPct val="112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他们都偏离正路，一同变为污秽；并没有行善的，连一个也没有。</a:t>
            </a:r>
          </a:p>
          <a:p>
            <a:pPr algn="l">
              <a:lnSpc>
                <a:spcPct val="112000"/>
              </a:lnSpc>
            </a:pPr>
            <a:r>
              <a:rPr lang="en-US" altLang="zh-CN" sz="3400" b="1" dirty="0">
                <a:solidFill>
                  <a:schemeClr val="bg1"/>
                </a:solidFill>
                <a:ea typeface="微软雅黑" panose="020B0503020204020204" pitchFamily="34" charset="-122"/>
              </a:rPr>
              <a:t>All have turned aside, they have together become corrupt; there is no one who does good, not even one. </a:t>
            </a:r>
          </a:p>
          <a:p>
            <a:pPr algn="l">
              <a:lnSpc>
                <a:spcPct val="112000"/>
              </a:lnSpc>
            </a:pP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169633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以赛亚书</a:t>
            </a:r>
            <a:r>
              <a:rPr lang="en-US" altLang="zh-CN" sz="3200" b="1" u="sng" dirty="0">
                <a:solidFill>
                  <a:schemeClr val="bg1"/>
                </a:solidFill>
                <a:ea typeface="微软雅黑" panose="020B0503020204020204" pitchFamily="34" charset="-122"/>
              </a:rPr>
              <a:t>Isaiah 53:5-6】</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哪知祂为我们的过犯受害，为我们的罪孽压伤。因祂受的刑罚，我们得平安；因祂受的鞭伤，我们得医治。</a:t>
            </a:r>
            <a:r>
              <a:rPr lang="en-US" altLang="zh-CN" sz="3200" b="1" dirty="0">
                <a:solidFill>
                  <a:schemeClr val="bg1"/>
                </a:solidFill>
                <a:ea typeface="微软雅黑" panose="020B0503020204020204" pitchFamily="34" charset="-122"/>
              </a:rPr>
              <a:t>But he was pierced for our transgressions, he was crushed for our iniquities; the punishment that brought us peace was upon him, and by his wounds we are healed.</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我们都如羊走迷，各人偏行己路，耶和华使我们众人的罪孽都归在祂身上。</a:t>
            </a:r>
          </a:p>
          <a:p>
            <a:pPr algn="l">
              <a:lnSpc>
                <a:spcPct val="112000"/>
              </a:lnSpc>
            </a:pPr>
            <a:r>
              <a:rPr lang="en-US" altLang="zh-CN" sz="3200" b="1" dirty="0">
                <a:solidFill>
                  <a:schemeClr val="bg1"/>
                </a:solidFill>
                <a:ea typeface="微软雅黑" panose="020B0503020204020204" pitchFamily="34" charset="-122"/>
              </a:rPr>
              <a:t>We all, like sheep, have gone astray, each of us has turned to his own way; and the Lord has laid on him the iniquity of us all.</a:t>
            </a:r>
          </a:p>
        </p:txBody>
      </p:sp>
    </p:spTree>
    <p:extLst>
      <p:ext uri="{BB962C8B-B14F-4D97-AF65-F5344CB8AC3E}">
        <p14:creationId xmlns:p14="http://schemas.microsoft.com/office/powerpoint/2010/main" val="28653498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Romans 5:8】</a:t>
            </a:r>
          </a:p>
          <a:p>
            <a:pPr algn="l">
              <a:lnSpc>
                <a:spcPct val="112000"/>
              </a:lnSpc>
            </a:pPr>
            <a:r>
              <a:rPr lang="zh-CN" altLang="en-US" sz="3200" b="1" dirty="0">
                <a:solidFill>
                  <a:srgbClr val="FFFF00"/>
                </a:solidFill>
                <a:ea typeface="微软雅黑" panose="020B0503020204020204" pitchFamily="34" charset="-122"/>
              </a:rPr>
              <a:t>惟有基督在我们还作罪人的时候为我们死，　神的爱就在此向我们显明了。</a:t>
            </a:r>
          </a:p>
          <a:p>
            <a:pPr algn="l">
              <a:lnSpc>
                <a:spcPct val="112000"/>
              </a:lnSpc>
            </a:pPr>
            <a:r>
              <a:rPr lang="en-US" altLang="zh-CN" sz="3200" b="1" dirty="0">
                <a:solidFill>
                  <a:schemeClr val="bg1"/>
                </a:solidFill>
                <a:ea typeface="微软雅黑" panose="020B0503020204020204" pitchFamily="34" charset="-122"/>
              </a:rPr>
              <a:t>But God demonstrates his own love for us in this: While we were still sinners, Christ died for us.</a:t>
            </a:r>
          </a:p>
          <a:p>
            <a:pPr algn="l">
              <a:lnSpc>
                <a:spcPct val="112000"/>
              </a:lnSpc>
            </a:pPr>
            <a:endParaRPr lang="en-US" altLang="zh-CN" sz="800" b="1"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3:16】</a:t>
            </a:r>
          </a:p>
          <a:p>
            <a:pPr algn="l">
              <a:lnSpc>
                <a:spcPct val="112000"/>
              </a:lnSpc>
            </a:pPr>
            <a:r>
              <a:rPr lang="en-US" altLang="zh-CN" sz="3200" b="1" dirty="0">
                <a:solidFill>
                  <a:srgbClr val="FFFF00"/>
                </a:solidFill>
                <a:ea typeface="微软雅黑" panose="020B0503020204020204" pitchFamily="34" charset="-122"/>
              </a:rPr>
              <a:t> “</a:t>
            </a:r>
            <a:r>
              <a:rPr lang="zh-CN" altLang="en-US" sz="3200" b="1" dirty="0">
                <a:solidFill>
                  <a:srgbClr val="FFFF00"/>
                </a:solidFill>
                <a:ea typeface="微软雅黑" panose="020B0503020204020204" pitchFamily="34" charset="-122"/>
              </a:rPr>
              <a:t>　神爱世人，甚至将祂的独生子赐给他们，叫一切信祂的，不至灭亡，反得永生。</a:t>
            </a:r>
          </a:p>
          <a:p>
            <a:pPr algn="l">
              <a:lnSpc>
                <a:spcPct val="112000"/>
              </a:lnSpc>
            </a:pPr>
            <a:r>
              <a:rPr lang="en-US" altLang="zh-CN" sz="3200" b="1" dirty="0">
                <a:solidFill>
                  <a:schemeClr val="bg1"/>
                </a:solidFill>
                <a:ea typeface="微软雅黑" panose="020B0503020204020204" pitchFamily="34" charset="-122"/>
              </a:rPr>
              <a:t>For God so loved the world that He gave His only begotten Son, that whoever believes in Him should not perish but have everlasting life.</a:t>
            </a:r>
          </a:p>
          <a:p>
            <a:pPr algn="l">
              <a:lnSpc>
                <a:spcPct val="112000"/>
              </a:lnSpc>
            </a:pP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9969112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约翰福音 </a:t>
            </a:r>
            <a:r>
              <a:rPr lang="en-US" altLang="zh-CN" sz="3400" b="1" u="sng" dirty="0">
                <a:solidFill>
                  <a:schemeClr val="bg1"/>
                </a:solidFill>
                <a:ea typeface="微软雅黑" panose="020B0503020204020204" pitchFamily="34" charset="-122"/>
              </a:rPr>
              <a:t>John 10</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10b】</a:t>
            </a:r>
          </a:p>
          <a:p>
            <a:pPr algn="l">
              <a:lnSpc>
                <a:spcPct val="112000"/>
              </a:lnSpc>
            </a:pPr>
            <a:r>
              <a:rPr lang="zh-CN" altLang="en-US" sz="3400" b="1" dirty="0">
                <a:solidFill>
                  <a:srgbClr val="FFFF00"/>
                </a:solidFill>
                <a:ea typeface="微软雅黑" panose="020B0503020204020204" pitchFamily="34" charset="-122"/>
              </a:rPr>
              <a:t>我来了，是要叫羊（或作“人”）得生命，并且得的更丰盛。</a:t>
            </a:r>
          </a:p>
          <a:p>
            <a:pPr algn="l">
              <a:lnSpc>
                <a:spcPct val="112000"/>
              </a:lnSpc>
            </a:pPr>
            <a:r>
              <a:rPr lang="en-US" altLang="zh-CN" sz="3400" b="1" dirty="0">
                <a:solidFill>
                  <a:schemeClr val="bg1"/>
                </a:solidFill>
                <a:ea typeface="微软雅黑" panose="020B0503020204020204" pitchFamily="34" charset="-122"/>
              </a:rPr>
              <a:t>I have come that they may have life, and have it to the full.</a:t>
            </a:r>
          </a:p>
        </p:txBody>
      </p:sp>
    </p:spTree>
    <p:extLst>
      <p:ext uri="{BB962C8B-B14F-4D97-AF65-F5344CB8AC3E}">
        <p14:creationId xmlns:p14="http://schemas.microsoft.com/office/powerpoint/2010/main" val="34616180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以弗所书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Ephesians 2:1-7】</a:t>
            </a:r>
          </a:p>
          <a:p>
            <a:pPr algn="l">
              <a:lnSpc>
                <a:spcPct val="112000"/>
              </a:lnSpc>
            </a:pPr>
            <a:r>
              <a:rPr lang="en-US" altLang="zh-CN" sz="3400" b="1" dirty="0">
                <a:solidFill>
                  <a:srgbClr val="FFFF00"/>
                </a:solidFill>
                <a:ea typeface="微软雅黑" panose="020B0503020204020204" pitchFamily="34" charset="-122"/>
              </a:rPr>
              <a:t>1 </a:t>
            </a:r>
            <a:r>
              <a:rPr lang="zh-CN" altLang="en-US" sz="3400" b="1" dirty="0">
                <a:solidFill>
                  <a:srgbClr val="FFFF00"/>
                </a:solidFill>
                <a:ea typeface="微软雅黑" panose="020B0503020204020204" pitchFamily="34" charset="-122"/>
              </a:rPr>
              <a:t>你们死在过犯罪恶之中，祂叫你们活过来。</a:t>
            </a:r>
            <a:r>
              <a:rPr lang="en-US" altLang="zh-CN" sz="3400" b="1" dirty="0">
                <a:solidFill>
                  <a:schemeClr val="bg1"/>
                </a:solidFill>
                <a:ea typeface="微软雅黑" panose="020B0503020204020204" pitchFamily="34" charset="-122"/>
              </a:rPr>
              <a:t>And you He made alive, who were dead in trespasses and sins,</a:t>
            </a:r>
          </a:p>
          <a:p>
            <a:pPr algn="l">
              <a:lnSpc>
                <a:spcPct val="112000"/>
              </a:lnSpc>
            </a:pPr>
            <a:r>
              <a:rPr lang="en-US" altLang="zh-CN" sz="3400" b="1" dirty="0">
                <a:solidFill>
                  <a:srgbClr val="FFFF00"/>
                </a:solidFill>
                <a:ea typeface="微软雅黑" panose="020B0503020204020204" pitchFamily="34" charset="-122"/>
              </a:rPr>
              <a:t>2 </a:t>
            </a:r>
            <a:r>
              <a:rPr lang="zh-CN" altLang="en-US" sz="3400" b="1" dirty="0">
                <a:solidFill>
                  <a:srgbClr val="FFFF00"/>
                </a:solidFill>
                <a:ea typeface="微软雅黑" panose="020B0503020204020204" pitchFamily="34" charset="-122"/>
              </a:rPr>
              <a:t>那时，你们在其中行事为人，随从今世的风俗，顺服空中掌权者的首领，就是现今在悖逆之子心中运行的邪灵。</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in which you once walked according to the course of this world, according to the prince of the power of the air, the spirit who now works in the sons of disobedience,</a:t>
            </a:r>
          </a:p>
        </p:txBody>
      </p:sp>
    </p:spTree>
    <p:extLst>
      <p:ext uri="{BB962C8B-B14F-4D97-AF65-F5344CB8AC3E}">
        <p14:creationId xmlns:p14="http://schemas.microsoft.com/office/powerpoint/2010/main" val="9428956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以弗所书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Ephesians 2:1-7】</a:t>
            </a:r>
          </a:p>
          <a:p>
            <a:pPr algn="l">
              <a:lnSpc>
                <a:spcPct val="112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我们从前也都在他们中间，放纵肉体的私欲，随着肉体和心中所喜好的去行，本为可怒之子，和别人一样。</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among whom also we all once conducted ourselves in the lusts of our flesh, fulfilling the desires of the flesh and of the mind, and were by nature children of wrath, just as the others.</a:t>
            </a:r>
          </a:p>
          <a:p>
            <a:pPr algn="l">
              <a:lnSpc>
                <a:spcPct val="112000"/>
              </a:lnSpc>
            </a:pPr>
            <a:r>
              <a:rPr lang="en-US" altLang="zh-CN" sz="3400" b="1" dirty="0">
                <a:solidFill>
                  <a:srgbClr val="FFFF00"/>
                </a:solidFill>
                <a:ea typeface="微软雅黑" panose="020B0503020204020204" pitchFamily="34" charset="-122"/>
              </a:rPr>
              <a:t>4 </a:t>
            </a:r>
            <a:r>
              <a:rPr lang="zh-CN" altLang="en-US" sz="3400" b="1" dirty="0">
                <a:solidFill>
                  <a:srgbClr val="FFFF00"/>
                </a:solidFill>
                <a:ea typeface="微软雅黑" panose="020B0503020204020204" pitchFamily="34" charset="-122"/>
              </a:rPr>
              <a:t>然而　神既有丰富的怜悯，因祂爱我们的大爱，</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But God, who is rich in mercy, because of His great love with which He loved us,</a:t>
            </a:r>
          </a:p>
        </p:txBody>
      </p:sp>
    </p:spTree>
    <p:extLst>
      <p:ext uri="{BB962C8B-B14F-4D97-AF65-F5344CB8AC3E}">
        <p14:creationId xmlns:p14="http://schemas.microsoft.com/office/powerpoint/2010/main" val="27636721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以弗所书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Ephesians 2:1-7】</a:t>
            </a:r>
          </a:p>
          <a:p>
            <a:pPr algn="l">
              <a:lnSpc>
                <a:spcPct val="112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当我们死在过犯中的时候，便叫我们与基督一同活过来（你们得救是本乎恩）。</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even when we were dead in trespasses, made us alive together with Christ (by grace you have been saved),</a:t>
            </a:r>
          </a:p>
          <a:p>
            <a:pPr algn="l">
              <a:lnSpc>
                <a:spcPct val="112000"/>
              </a:lnSpc>
            </a:pP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7017596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以弗所书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Ephesians 2:6-7】</a:t>
            </a:r>
          </a:p>
          <a:p>
            <a:pPr algn="l">
              <a:lnSpc>
                <a:spcPct val="112000"/>
              </a:lnSpc>
            </a:pPr>
            <a:r>
              <a:rPr lang="en-US" altLang="zh-CN" sz="3400" b="1" dirty="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祂又叫我们与基督耶稣一同复活，一同坐在天上，</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and raised us up together, and made us sit together in the heavenly places in Christ Jesus,</a:t>
            </a:r>
          </a:p>
          <a:p>
            <a:pPr algn="l">
              <a:lnSpc>
                <a:spcPct val="112000"/>
              </a:lnSpc>
            </a:pPr>
            <a:r>
              <a:rPr lang="en-US" altLang="zh-CN" sz="3400" b="1" dirty="0">
                <a:solidFill>
                  <a:srgbClr val="FFFF00"/>
                </a:solidFill>
                <a:ea typeface="微软雅黑" panose="020B0503020204020204" pitchFamily="34" charset="-122"/>
              </a:rPr>
              <a:t>7 </a:t>
            </a:r>
            <a:r>
              <a:rPr lang="zh-CN" altLang="en-US" sz="3400" b="1" dirty="0">
                <a:solidFill>
                  <a:srgbClr val="FFFF00"/>
                </a:solidFill>
                <a:ea typeface="微软雅黑" panose="020B0503020204020204" pitchFamily="34" charset="-122"/>
              </a:rPr>
              <a:t>要将祂极丰富的恩典，就是祂在基督耶稣里向我们所施的恩慈，显明给后来的世代看。</a:t>
            </a:r>
          </a:p>
          <a:p>
            <a:pPr algn="l">
              <a:lnSpc>
                <a:spcPct val="112000"/>
              </a:lnSpc>
            </a:pPr>
            <a:r>
              <a:rPr lang="en-US" altLang="zh-CN" sz="3400" b="1" dirty="0">
                <a:solidFill>
                  <a:schemeClr val="bg1"/>
                </a:solidFill>
                <a:ea typeface="微软雅黑" panose="020B0503020204020204" pitchFamily="34" charset="-122"/>
              </a:rPr>
              <a:t>that in the ages to come He might show the exceeding riches of His grace in His kindness toward us in Christ Jesus.</a:t>
            </a:r>
          </a:p>
        </p:txBody>
      </p:sp>
    </p:spTree>
    <p:extLst>
      <p:ext uri="{BB962C8B-B14F-4D97-AF65-F5344CB8AC3E}">
        <p14:creationId xmlns:p14="http://schemas.microsoft.com/office/powerpoint/2010/main" val="3838374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罗马书</a:t>
            </a:r>
            <a:r>
              <a:rPr lang="zh-CN" altLang="en-US" sz="3600" b="1" u="sng" dirty="0">
                <a:solidFill>
                  <a:schemeClr val="bg1"/>
                </a:solidFill>
                <a:ea typeface="微软雅黑" panose="020B0503020204020204" pitchFamily="34" charset="-122"/>
              </a:rPr>
              <a:t> </a:t>
            </a:r>
            <a:r>
              <a:rPr lang="en-US" altLang="zh-CN" sz="3600" b="1" u="sng" dirty="0">
                <a:solidFill>
                  <a:schemeClr val="bg1"/>
                </a:solidFill>
                <a:ea typeface="微软雅黑" panose="020B0503020204020204" pitchFamily="34" charset="-122"/>
              </a:rPr>
              <a:t>Romans 10:9-13】</a:t>
            </a:r>
          </a:p>
          <a:p>
            <a:pPr algn="l">
              <a:lnSpc>
                <a:spcPct val="112000"/>
              </a:lnSpc>
            </a:pPr>
            <a:r>
              <a:rPr lang="en-US" altLang="zh-CN" sz="3600" b="1" dirty="0">
                <a:solidFill>
                  <a:srgbClr val="FFFF00"/>
                </a:solidFill>
                <a:ea typeface="微软雅黑" panose="020B0503020204020204" pitchFamily="34" charset="-122"/>
              </a:rPr>
              <a:t>9 </a:t>
            </a:r>
            <a:r>
              <a:rPr lang="zh-CN" altLang="en-US" sz="3600" b="1" dirty="0">
                <a:solidFill>
                  <a:srgbClr val="FFFF00"/>
                </a:solidFill>
                <a:ea typeface="微软雅黑" panose="020B0503020204020204" pitchFamily="34" charset="-122"/>
              </a:rPr>
              <a:t>你若口里认耶稣为主，心里信　神叫祂从死里复活，就必得救。</a:t>
            </a:r>
          </a:p>
          <a:p>
            <a:pPr algn="l">
              <a:lnSpc>
                <a:spcPct val="112000"/>
              </a:lnSpc>
            </a:pPr>
            <a:r>
              <a:rPr lang="en-US" altLang="zh-CN" sz="3600" b="1" dirty="0">
                <a:solidFill>
                  <a:schemeClr val="bg1"/>
                </a:solidFill>
                <a:ea typeface="微软雅黑" panose="020B0503020204020204" pitchFamily="34" charset="-122"/>
              </a:rPr>
              <a:t>that if you confess with your mouth the Lord Jesus and believe in your heart that God has raised Him from the dead, you will be saved.</a:t>
            </a:r>
          </a:p>
          <a:p>
            <a:pPr algn="l">
              <a:lnSpc>
                <a:spcPct val="112000"/>
              </a:lnSpc>
            </a:pPr>
            <a:r>
              <a:rPr lang="en-US" altLang="zh-CN" sz="3600" b="1" dirty="0">
                <a:solidFill>
                  <a:srgbClr val="FFFF00"/>
                </a:solidFill>
                <a:ea typeface="微软雅黑" panose="020B0503020204020204" pitchFamily="34" charset="-122"/>
              </a:rPr>
              <a:t>10 </a:t>
            </a:r>
            <a:r>
              <a:rPr lang="zh-CN" altLang="en-US" sz="3600" b="1" dirty="0">
                <a:solidFill>
                  <a:srgbClr val="FFFF00"/>
                </a:solidFill>
                <a:ea typeface="微软雅黑" panose="020B0503020204020204" pitchFamily="34" charset="-122"/>
              </a:rPr>
              <a:t>因为人心里相信，就可以称义；口里承认，就可以得救。</a:t>
            </a:r>
            <a:r>
              <a:rPr lang="en-US" altLang="zh-CN" sz="3600" b="1" dirty="0">
                <a:solidFill>
                  <a:schemeClr val="bg1"/>
                </a:solidFill>
                <a:ea typeface="微软雅黑" panose="020B0503020204020204" pitchFamily="34" charset="-122"/>
              </a:rPr>
              <a:t>For with the heart one believes unto righteousness, and with the mouth confession is made unto salvation.</a:t>
            </a:r>
          </a:p>
        </p:txBody>
      </p:sp>
    </p:spTree>
    <p:extLst>
      <p:ext uri="{BB962C8B-B14F-4D97-AF65-F5344CB8AC3E}">
        <p14:creationId xmlns:p14="http://schemas.microsoft.com/office/powerpoint/2010/main" val="11599887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以弗所书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Ephesians 4:1】</a:t>
            </a:r>
          </a:p>
          <a:p>
            <a:pPr algn="l">
              <a:lnSpc>
                <a:spcPct val="112000"/>
              </a:lnSpc>
            </a:pPr>
            <a:r>
              <a:rPr lang="zh-CN" altLang="en-US" sz="3400" b="1" dirty="0">
                <a:solidFill>
                  <a:srgbClr val="FFFF00"/>
                </a:solidFill>
                <a:ea typeface="微软雅黑" panose="020B0503020204020204" pitchFamily="34" charset="-122"/>
              </a:rPr>
              <a:t>我为主被囚的劝你们：既然蒙召，行事为人就当与蒙召的恩相称。</a:t>
            </a:r>
          </a:p>
          <a:p>
            <a:pPr algn="l">
              <a:lnSpc>
                <a:spcPct val="112000"/>
              </a:lnSpc>
            </a:pPr>
            <a:r>
              <a:rPr lang="en-US" altLang="zh-CN" sz="3400" b="1" dirty="0">
                <a:solidFill>
                  <a:schemeClr val="bg1"/>
                </a:solidFill>
                <a:ea typeface="微软雅黑" panose="020B0503020204020204" pitchFamily="34" charset="-122"/>
              </a:rPr>
              <a:t>I, therefore, the prisoner of the Lord, beseech you to walk worthy of the calling with which you were called,</a:t>
            </a:r>
          </a:p>
          <a:p>
            <a:pPr algn="l">
              <a:lnSpc>
                <a:spcPct val="112000"/>
              </a:lnSpc>
            </a:pP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489953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Romans 6:9-13】</a:t>
            </a:r>
          </a:p>
          <a:p>
            <a:pPr algn="l">
              <a:lnSpc>
                <a:spcPct val="112000"/>
              </a:lnSpc>
            </a:pPr>
            <a:r>
              <a:rPr lang="en-US" altLang="zh-CN" sz="3400" b="1" dirty="0">
                <a:solidFill>
                  <a:srgbClr val="FFFF00"/>
                </a:solidFill>
                <a:ea typeface="微软雅黑" panose="020B0503020204020204" pitchFamily="34" charset="-122"/>
              </a:rPr>
              <a:t>9 </a:t>
            </a:r>
            <a:r>
              <a:rPr lang="zh-CN" altLang="en-US" sz="3400" b="1" dirty="0">
                <a:solidFill>
                  <a:srgbClr val="FFFF00"/>
                </a:solidFill>
                <a:ea typeface="微软雅黑" panose="020B0503020204020204" pitchFamily="34" charset="-122"/>
              </a:rPr>
              <a:t>因为知道基督既从死里复活，就不再死，死也不再作祂的主了。</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knowing that Christ, having been raised from the dead, dies no more. Death no longer has dominion over Him.</a:t>
            </a:r>
          </a:p>
          <a:p>
            <a:pPr algn="l">
              <a:lnSpc>
                <a:spcPct val="112000"/>
              </a:lnSpc>
            </a:pPr>
            <a:r>
              <a:rPr lang="en-US" altLang="zh-CN" sz="3400" b="1" dirty="0">
                <a:solidFill>
                  <a:srgbClr val="FFFF00"/>
                </a:solidFill>
                <a:ea typeface="微软雅黑" panose="020B0503020204020204" pitchFamily="34" charset="-122"/>
              </a:rPr>
              <a:t>10 </a:t>
            </a:r>
            <a:r>
              <a:rPr lang="zh-CN" altLang="en-US" sz="3400" b="1" dirty="0">
                <a:solidFill>
                  <a:srgbClr val="FFFF00"/>
                </a:solidFill>
                <a:ea typeface="微软雅黑" panose="020B0503020204020204" pitchFamily="34" charset="-122"/>
              </a:rPr>
              <a:t>祂死是向罪死了，只有一次；祂活是向　神活着。</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For the death that He died, He died to sin once for all; but the life that He lives, He lives to God.</a:t>
            </a:r>
          </a:p>
        </p:txBody>
      </p:sp>
    </p:spTree>
    <p:extLst>
      <p:ext uri="{BB962C8B-B14F-4D97-AF65-F5344CB8AC3E}">
        <p14:creationId xmlns:p14="http://schemas.microsoft.com/office/powerpoint/2010/main" val="14775220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Romans 6:9-13】</a:t>
            </a:r>
          </a:p>
          <a:p>
            <a:pPr algn="l">
              <a:lnSpc>
                <a:spcPct val="112000"/>
              </a:lnSpc>
            </a:pPr>
            <a:r>
              <a:rPr lang="en-US" altLang="zh-CN" sz="3400" b="1" dirty="0">
                <a:solidFill>
                  <a:srgbClr val="FFFF00"/>
                </a:solidFill>
                <a:ea typeface="微软雅黑" panose="020B0503020204020204" pitchFamily="34" charset="-122"/>
              </a:rPr>
              <a:t>11 </a:t>
            </a:r>
            <a:r>
              <a:rPr lang="zh-CN" altLang="en-US" sz="3400" b="1" dirty="0">
                <a:solidFill>
                  <a:srgbClr val="FFFF00"/>
                </a:solidFill>
                <a:ea typeface="微软雅黑" panose="020B0503020204020204" pitchFamily="34" charset="-122"/>
              </a:rPr>
              <a:t>这样，你们向罪也当看自己是死的；向　神在基督耶稣里，却当看自己是活的。</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Likewise you also, reckon yourselves to be dead indeed to sin, but alive to God in Christ Jesus our Lord.</a:t>
            </a:r>
          </a:p>
          <a:p>
            <a:pPr algn="l">
              <a:lnSpc>
                <a:spcPct val="112000"/>
              </a:lnSpc>
            </a:pPr>
            <a:r>
              <a:rPr lang="en-US" altLang="zh-CN" sz="3400" b="1" dirty="0">
                <a:solidFill>
                  <a:srgbClr val="FFFF00"/>
                </a:solidFill>
                <a:ea typeface="微软雅黑" panose="020B0503020204020204" pitchFamily="34" charset="-122"/>
              </a:rPr>
              <a:t>12 </a:t>
            </a:r>
            <a:r>
              <a:rPr lang="zh-CN" altLang="en-US" sz="3400" b="1" dirty="0">
                <a:solidFill>
                  <a:srgbClr val="FFFF00"/>
                </a:solidFill>
                <a:ea typeface="微软雅黑" panose="020B0503020204020204" pitchFamily="34" charset="-122"/>
              </a:rPr>
              <a:t>所以，不要容罪在你们必死的身上作王，使你们顺从身子的私欲。</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Therefore do not let sin reign in your mortal body, that you should obey it in its lusts.</a:t>
            </a:r>
          </a:p>
        </p:txBody>
      </p:sp>
    </p:spTree>
    <p:extLst>
      <p:ext uri="{BB962C8B-B14F-4D97-AF65-F5344CB8AC3E}">
        <p14:creationId xmlns:p14="http://schemas.microsoft.com/office/powerpoint/2010/main" val="29264612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Romans 6:9-13】</a:t>
            </a:r>
          </a:p>
          <a:p>
            <a:pPr algn="l">
              <a:lnSpc>
                <a:spcPct val="112000"/>
              </a:lnSpc>
            </a:pPr>
            <a:r>
              <a:rPr lang="en-US" altLang="zh-CN" sz="3400" b="1" dirty="0">
                <a:solidFill>
                  <a:srgbClr val="FFFF00"/>
                </a:solidFill>
                <a:ea typeface="微软雅黑" panose="020B0503020204020204" pitchFamily="34" charset="-122"/>
              </a:rPr>
              <a:t>13 </a:t>
            </a:r>
            <a:r>
              <a:rPr lang="zh-CN" altLang="en-US" sz="3400" b="1" dirty="0">
                <a:solidFill>
                  <a:srgbClr val="FFFF00"/>
                </a:solidFill>
                <a:ea typeface="微软雅黑" panose="020B0503020204020204" pitchFamily="34" charset="-122"/>
              </a:rPr>
              <a:t>也不要将你们的肢体献给罪作不义的器具；倒要像从死里复活的人，将自己献给　神，并将肢体作义的器具献给　神。</a:t>
            </a:r>
          </a:p>
          <a:p>
            <a:pPr algn="l">
              <a:lnSpc>
                <a:spcPct val="112000"/>
              </a:lnSpc>
            </a:pPr>
            <a:r>
              <a:rPr lang="en-US" altLang="zh-CN" sz="3400" b="1" dirty="0">
                <a:solidFill>
                  <a:schemeClr val="bg1"/>
                </a:solidFill>
                <a:ea typeface="微软雅黑" panose="020B0503020204020204" pitchFamily="34" charset="-122"/>
              </a:rPr>
              <a:t>And do not present your members as instruments of unrighteousness to sin, but present yourselves to God as being alive from the dead, and your members as instruments of righteousness to God.</a:t>
            </a:r>
          </a:p>
        </p:txBody>
      </p:sp>
    </p:spTree>
    <p:extLst>
      <p:ext uri="{BB962C8B-B14F-4D97-AF65-F5344CB8AC3E}">
        <p14:creationId xmlns:p14="http://schemas.microsoft.com/office/powerpoint/2010/main" val="6547242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Romans 10:10】</a:t>
            </a:r>
          </a:p>
          <a:p>
            <a:pPr algn="l">
              <a:lnSpc>
                <a:spcPct val="112000"/>
              </a:lnSpc>
            </a:pPr>
            <a:r>
              <a:rPr lang="zh-CN" altLang="en-US" sz="3400" b="1" dirty="0">
                <a:solidFill>
                  <a:srgbClr val="FFFF00"/>
                </a:solidFill>
                <a:ea typeface="微软雅黑" panose="020B0503020204020204" pitchFamily="34" charset="-122"/>
              </a:rPr>
              <a:t>因为人心里相信，就可以称义；口里承认，就可以得救。</a:t>
            </a:r>
          </a:p>
          <a:p>
            <a:pPr algn="l">
              <a:lnSpc>
                <a:spcPct val="112000"/>
              </a:lnSpc>
            </a:pPr>
            <a:r>
              <a:rPr lang="en-US" altLang="zh-CN" sz="3400" b="1" dirty="0">
                <a:solidFill>
                  <a:schemeClr val="bg1"/>
                </a:solidFill>
                <a:ea typeface="微软雅黑" panose="020B0503020204020204" pitchFamily="34" charset="-122"/>
              </a:rPr>
              <a:t>For with the heart one believes unto righteousness, and with the mouth confession is made unto salvation.</a:t>
            </a:r>
          </a:p>
          <a:p>
            <a:pPr algn="l">
              <a:lnSpc>
                <a:spcPct val="112000"/>
              </a:lnSpc>
            </a:pPr>
            <a:endParaRPr lang="en-US" altLang="zh-CN" sz="800" b="1" u="sng" dirty="0">
              <a:solidFill>
                <a:schemeClr val="bg1"/>
              </a:solidFill>
              <a:ea typeface="微软雅黑" panose="020B0503020204020204" pitchFamily="34" charset="-122"/>
            </a:endParaRPr>
          </a:p>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 </a:t>
            </a:r>
            <a:r>
              <a:rPr lang="en-US" altLang="zh-CN" sz="3400" b="1" u="sng" dirty="0">
                <a:solidFill>
                  <a:schemeClr val="bg1"/>
                </a:solidFill>
                <a:ea typeface="微软雅黑" panose="020B0503020204020204" pitchFamily="34" charset="-122"/>
              </a:rPr>
              <a:t>Romans 10:13】</a:t>
            </a:r>
          </a:p>
          <a:p>
            <a:pPr algn="l">
              <a:lnSpc>
                <a:spcPct val="112000"/>
              </a:lnSpc>
            </a:pPr>
            <a:r>
              <a:rPr lang="zh-CN" altLang="en-US" sz="3400" b="1" dirty="0">
                <a:solidFill>
                  <a:srgbClr val="FFFF00"/>
                </a:solidFill>
                <a:ea typeface="微软雅黑" panose="020B0503020204020204" pitchFamily="34" charset="-122"/>
              </a:rPr>
              <a:t>因为“凡求告主名的，就必得救”。</a:t>
            </a:r>
          </a:p>
          <a:p>
            <a:pPr algn="l">
              <a:lnSpc>
                <a:spcPct val="112000"/>
              </a:lnSpc>
            </a:pPr>
            <a:r>
              <a:rPr lang="en-US" altLang="zh-CN" sz="3400" b="1" dirty="0">
                <a:solidFill>
                  <a:schemeClr val="bg1"/>
                </a:solidFill>
                <a:ea typeface="微软雅黑" panose="020B0503020204020204" pitchFamily="34" charset="-122"/>
              </a:rPr>
              <a:t>For “whoever calls on the name of the Lord shall be saved.”</a:t>
            </a:r>
          </a:p>
        </p:txBody>
      </p:sp>
    </p:spTree>
    <p:extLst>
      <p:ext uri="{BB962C8B-B14F-4D97-AF65-F5344CB8AC3E}">
        <p14:creationId xmlns:p14="http://schemas.microsoft.com/office/powerpoint/2010/main" val="11416111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约翰福音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John 3:16】</a:t>
            </a:r>
          </a:p>
          <a:p>
            <a:pPr algn="l">
              <a:lnSpc>
                <a:spcPct val="112000"/>
              </a:lnSpc>
            </a:pPr>
            <a:r>
              <a:rPr lang="en-US" altLang="zh-CN" sz="3400" b="1" dirty="0">
                <a:solidFill>
                  <a:srgbClr val="FFFF00"/>
                </a:solidFill>
                <a:ea typeface="微软雅黑" panose="020B0503020204020204" pitchFamily="34" charset="-122"/>
              </a:rPr>
              <a:t>“</a:t>
            </a:r>
            <a:r>
              <a:rPr lang="zh-CN" altLang="en-US" sz="3400" b="1" dirty="0">
                <a:solidFill>
                  <a:srgbClr val="FFFF00"/>
                </a:solidFill>
                <a:ea typeface="微软雅黑" panose="020B0503020204020204" pitchFamily="34" charset="-122"/>
              </a:rPr>
              <a:t>　神爱世人，甚至将祂的独生子赐给他们，叫一切信祂的，不至灭亡，反得永生。</a:t>
            </a:r>
          </a:p>
          <a:p>
            <a:pPr algn="l">
              <a:lnSpc>
                <a:spcPct val="112000"/>
              </a:lnSpc>
            </a:pPr>
            <a:r>
              <a:rPr lang="en-US" altLang="zh-CN" sz="3400" b="1" dirty="0">
                <a:solidFill>
                  <a:schemeClr val="bg1"/>
                </a:solidFill>
                <a:ea typeface="微软雅黑" panose="020B0503020204020204" pitchFamily="34" charset="-122"/>
              </a:rPr>
              <a:t>For God so loved the world that He gave His only begotten Son, that whoever believes in Him should not perish but have everlasting life.</a:t>
            </a:r>
          </a:p>
          <a:p>
            <a:pPr algn="l">
              <a:lnSpc>
                <a:spcPct val="112000"/>
              </a:lnSpc>
            </a:pPr>
            <a:endParaRPr lang="en-US" altLang="zh-CN" sz="34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1947822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以弗所书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Ephesians 2:8-10】</a:t>
            </a:r>
          </a:p>
          <a:p>
            <a:pPr algn="l">
              <a:lnSpc>
                <a:spcPct val="112000"/>
              </a:lnSpc>
            </a:pPr>
            <a:r>
              <a:rPr lang="en-US" altLang="zh-CN" sz="3400" b="1" dirty="0">
                <a:solidFill>
                  <a:srgbClr val="FFFF00"/>
                </a:solidFill>
                <a:ea typeface="微软雅黑" panose="020B0503020204020204" pitchFamily="34" charset="-122"/>
              </a:rPr>
              <a:t>8 </a:t>
            </a:r>
            <a:r>
              <a:rPr lang="zh-CN" altLang="en-US" sz="3400" b="1" dirty="0">
                <a:solidFill>
                  <a:srgbClr val="FFFF00"/>
                </a:solidFill>
                <a:ea typeface="微软雅黑" panose="020B0503020204020204" pitchFamily="34" charset="-122"/>
              </a:rPr>
              <a:t>你们得救是本乎恩，也因着信；这并不是出于自己，乃是　神所赐的；</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For by grace you have been saved through faith, and that not of yourselves; it is the gift of God,</a:t>
            </a:r>
          </a:p>
          <a:p>
            <a:pPr algn="l">
              <a:lnSpc>
                <a:spcPct val="112000"/>
              </a:lnSpc>
            </a:pPr>
            <a:r>
              <a:rPr lang="en-US" altLang="zh-CN" sz="3400" b="1" dirty="0">
                <a:solidFill>
                  <a:srgbClr val="FFFF00"/>
                </a:solidFill>
                <a:ea typeface="微软雅黑" panose="020B0503020204020204" pitchFamily="34" charset="-122"/>
              </a:rPr>
              <a:t>9 </a:t>
            </a:r>
            <a:r>
              <a:rPr lang="zh-CN" altLang="en-US" sz="3400" b="1" dirty="0">
                <a:solidFill>
                  <a:srgbClr val="FFFF00"/>
                </a:solidFill>
                <a:ea typeface="微软雅黑" panose="020B0503020204020204" pitchFamily="34" charset="-122"/>
              </a:rPr>
              <a:t>也不是出于行为，免得有人自夸。</a:t>
            </a:r>
            <a:endParaRPr lang="en-US" altLang="zh-CN" sz="3400" b="1" dirty="0">
              <a:solidFill>
                <a:srgbClr val="FFFF00"/>
              </a:solidFill>
              <a:ea typeface="微软雅黑" panose="020B0503020204020204" pitchFamily="34" charset="-122"/>
            </a:endParaRPr>
          </a:p>
          <a:p>
            <a:pPr algn="l">
              <a:lnSpc>
                <a:spcPct val="112000"/>
              </a:lnSpc>
            </a:pPr>
            <a:r>
              <a:rPr lang="en-US" altLang="zh-CN" sz="3400" b="1" dirty="0">
                <a:solidFill>
                  <a:schemeClr val="bg1"/>
                </a:solidFill>
                <a:ea typeface="微软雅黑" panose="020B0503020204020204" pitchFamily="34" charset="-122"/>
              </a:rPr>
              <a:t>not of works, lest anyone should boast.</a:t>
            </a:r>
          </a:p>
        </p:txBody>
      </p:sp>
    </p:spTree>
    <p:extLst>
      <p:ext uri="{BB962C8B-B14F-4D97-AF65-F5344CB8AC3E}">
        <p14:creationId xmlns:p14="http://schemas.microsoft.com/office/powerpoint/2010/main" val="41911966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以弗所书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Ephesians 2:8-10】</a:t>
            </a:r>
          </a:p>
          <a:p>
            <a:pPr algn="l">
              <a:lnSpc>
                <a:spcPct val="112000"/>
              </a:lnSpc>
            </a:pPr>
            <a:r>
              <a:rPr lang="en-US" altLang="zh-CN" sz="3400" b="1" dirty="0">
                <a:solidFill>
                  <a:srgbClr val="FFFF00"/>
                </a:solidFill>
                <a:ea typeface="微软雅黑" panose="020B0503020204020204" pitchFamily="34" charset="-122"/>
              </a:rPr>
              <a:t>10 </a:t>
            </a:r>
            <a:r>
              <a:rPr lang="zh-CN" altLang="en-US" sz="3400" b="1" dirty="0">
                <a:solidFill>
                  <a:srgbClr val="FFFF00"/>
                </a:solidFill>
                <a:ea typeface="微软雅黑" panose="020B0503020204020204" pitchFamily="34" charset="-122"/>
              </a:rPr>
              <a:t>我们原是祂的工作，在基督耶稣里造成的，为要叫我们行善，就是　神所预备叫我们行的。</a:t>
            </a:r>
            <a:r>
              <a:rPr lang="en-US" altLang="zh-CN" sz="3400" b="1" dirty="0">
                <a:solidFill>
                  <a:schemeClr val="bg1"/>
                </a:solidFill>
                <a:ea typeface="微软雅黑" panose="020B0503020204020204" pitchFamily="34" charset="-122"/>
              </a:rPr>
              <a:t>For we are His workmanship, created in Christ Jesus for good works, which God prepared beforehand that we should walk in them.</a:t>
            </a:r>
          </a:p>
        </p:txBody>
      </p:sp>
    </p:spTree>
    <p:extLst>
      <p:ext uri="{BB962C8B-B14F-4D97-AF65-F5344CB8AC3E}">
        <p14:creationId xmlns:p14="http://schemas.microsoft.com/office/powerpoint/2010/main" val="1498389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罗马书</a:t>
            </a:r>
            <a:r>
              <a:rPr lang="zh-CN" altLang="en-US" sz="3600" b="1" u="sng" dirty="0">
                <a:solidFill>
                  <a:schemeClr val="bg1"/>
                </a:solidFill>
                <a:ea typeface="微软雅黑" panose="020B0503020204020204" pitchFamily="34" charset="-122"/>
              </a:rPr>
              <a:t> </a:t>
            </a:r>
            <a:r>
              <a:rPr lang="en-US" altLang="zh-CN" sz="3600" b="1" u="sng" dirty="0">
                <a:solidFill>
                  <a:schemeClr val="bg1"/>
                </a:solidFill>
                <a:ea typeface="微软雅黑" panose="020B0503020204020204" pitchFamily="34" charset="-122"/>
              </a:rPr>
              <a:t>Romans 10:9-13】</a:t>
            </a:r>
          </a:p>
          <a:p>
            <a:pPr algn="l">
              <a:lnSpc>
                <a:spcPct val="112000"/>
              </a:lnSpc>
            </a:pPr>
            <a:r>
              <a:rPr lang="en-US" altLang="zh-CN" sz="3600" b="1" dirty="0">
                <a:solidFill>
                  <a:srgbClr val="FFFF00"/>
                </a:solidFill>
                <a:ea typeface="微软雅黑" panose="020B0503020204020204" pitchFamily="34" charset="-122"/>
              </a:rPr>
              <a:t>11 </a:t>
            </a:r>
            <a:r>
              <a:rPr lang="zh-CN" altLang="en-US" sz="3600" b="1" dirty="0">
                <a:solidFill>
                  <a:srgbClr val="FFFF00"/>
                </a:solidFill>
                <a:ea typeface="微软雅黑" panose="020B0503020204020204" pitchFamily="34" charset="-122"/>
              </a:rPr>
              <a:t>经上说：“凡信祂的人，必不至于羞愧。” </a:t>
            </a:r>
          </a:p>
          <a:p>
            <a:pPr algn="l">
              <a:lnSpc>
                <a:spcPct val="112000"/>
              </a:lnSpc>
            </a:pPr>
            <a:r>
              <a:rPr lang="en-US" altLang="zh-CN" sz="3600" b="1" dirty="0">
                <a:solidFill>
                  <a:schemeClr val="bg1"/>
                </a:solidFill>
                <a:ea typeface="微软雅黑" panose="020B0503020204020204" pitchFamily="34" charset="-122"/>
              </a:rPr>
              <a:t>For the Scripture says, “Whoever believes on Him will not be put to shame.”</a:t>
            </a:r>
          </a:p>
          <a:p>
            <a:pPr algn="l">
              <a:lnSpc>
                <a:spcPct val="112000"/>
              </a:lnSpc>
            </a:pPr>
            <a:r>
              <a:rPr lang="en-US" altLang="zh-CN" sz="3600" b="1" dirty="0">
                <a:solidFill>
                  <a:srgbClr val="FFFF00"/>
                </a:solidFill>
                <a:ea typeface="微软雅黑" panose="020B0503020204020204" pitchFamily="34" charset="-122"/>
              </a:rPr>
              <a:t>12 </a:t>
            </a:r>
            <a:r>
              <a:rPr lang="zh-CN" altLang="en-US" sz="3600" b="1" dirty="0">
                <a:solidFill>
                  <a:srgbClr val="FFFF00"/>
                </a:solidFill>
                <a:ea typeface="微软雅黑" panose="020B0503020204020204" pitchFamily="34" charset="-122"/>
              </a:rPr>
              <a:t>犹太人和希腊人并没有分别；因为众人同有一位主，祂也厚待一切求告祂的人。</a:t>
            </a:r>
            <a:endParaRPr lang="en-US" altLang="zh-CN" sz="3600" b="1" dirty="0">
              <a:solidFill>
                <a:srgbClr val="FFFF00"/>
              </a:solidFill>
              <a:ea typeface="微软雅黑" panose="020B0503020204020204" pitchFamily="34" charset="-122"/>
            </a:endParaRPr>
          </a:p>
          <a:p>
            <a:pPr algn="l">
              <a:lnSpc>
                <a:spcPct val="112000"/>
              </a:lnSpc>
            </a:pPr>
            <a:r>
              <a:rPr lang="en-US" altLang="zh-CN" sz="3600" b="1" dirty="0">
                <a:solidFill>
                  <a:schemeClr val="bg1"/>
                </a:solidFill>
                <a:ea typeface="微软雅黑" panose="020B0503020204020204" pitchFamily="34" charset="-122"/>
              </a:rPr>
              <a:t>For there is no distinction between Jew and Greek, for the same Lord over all is rich to all who call upon Him.</a:t>
            </a:r>
          </a:p>
        </p:txBody>
      </p:sp>
    </p:spTree>
    <p:extLst>
      <p:ext uri="{BB962C8B-B14F-4D97-AF65-F5344CB8AC3E}">
        <p14:creationId xmlns:p14="http://schemas.microsoft.com/office/powerpoint/2010/main" val="1006841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罗马书</a:t>
            </a:r>
            <a:r>
              <a:rPr lang="zh-CN" altLang="en-US" sz="3600" b="1" u="sng" dirty="0">
                <a:solidFill>
                  <a:schemeClr val="bg1"/>
                </a:solidFill>
                <a:ea typeface="微软雅黑" panose="020B0503020204020204" pitchFamily="34" charset="-122"/>
              </a:rPr>
              <a:t> </a:t>
            </a:r>
            <a:r>
              <a:rPr lang="en-US" altLang="zh-CN" sz="3600" b="1" u="sng" dirty="0">
                <a:solidFill>
                  <a:schemeClr val="bg1"/>
                </a:solidFill>
                <a:ea typeface="微软雅黑" panose="020B0503020204020204" pitchFamily="34" charset="-122"/>
              </a:rPr>
              <a:t>Romans 10:9-13】</a:t>
            </a:r>
          </a:p>
          <a:p>
            <a:pPr algn="l">
              <a:lnSpc>
                <a:spcPct val="112000"/>
              </a:lnSpc>
            </a:pPr>
            <a:r>
              <a:rPr lang="en-US" altLang="zh-CN" sz="3600" b="1" dirty="0">
                <a:solidFill>
                  <a:srgbClr val="FFFF00"/>
                </a:solidFill>
                <a:ea typeface="微软雅黑" panose="020B0503020204020204" pitchFamily="34" charset="-122"/>
              </a:rPr>
              <a:t>13 </a:t>
            </a:r>
            <a:r>
              <a:rPr lang="zh-CN" altLang="en-US" sz="3600" b="1" dirty="0">
                <a:solidFill>
                  <a:srgbClr val="FFFF00"/>
                </a:solidFill>
                <a:ea typeface="微软雅黑" panose="020B0503020204020204" pitchFamily="34" charset="-122"/>
              </a:rPr>
              <a:t>因为“凡求告主名的，就必得救”。</a:t>
            </a:r>
          </a:p>
          <a:p>
            <a:pPr algn="l">
              <a:lnSpc>
                <a:spcPct val="112000"/>
              </a:lnSpc>
            </a:pPr>
            <a:r>
              <a:rPr lang="en-US" altLang="zh-CN" sz="3600" b="1" dirty="0">
                <a:solidFill>
                  <a:schemeClr val="bg1"/>
                </a:solidFill>
                <a:ea typeface="微软雅黑" panose="020B0503020204020204" pitchFamily="34" charset="-122"/>
              </a:rPr>
              <a:t>For “whoever calls on the name of the Lord shall be saved.”</a:t>
            </a:r>
          </a:p>
        </p:txBody>
      </p:sp>
    </p:spTree>
    <p:extLst>
      <p:ext uri="{BB962C8B-B14F-4D97-AF65-F5344CB8AC3E}">
        <p14:creationId xmlns:p14="http://schemas.microsoft.com/office/powerpoint/2010/main" val="31633083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Romans 3:23】</a:t>
            </a:r>
          </a:p>
          <a:p>
            <a:pPr algn="l">
              <a:lnSpc>
                <a:spcPct val="112000"/>
              </a:lnSpc>
            </a:pPr>
            <a:r>
              <a:rPr lang="zh-CN" altLang="en-US" sz="3400" b="1" dirty="0">
                <a:solidFill>
                  <a:srgbClr val="FFFF00"/>
                </a:solidFill>
                <a:ea typeface="微软雅黑" panose="020B0503020204020204" pitchFamily="34" charset="-122"/>
              </a:rPr>
              <a:t>因为世人都犯了罪，亏缺了　神的荣耀，</a:t>
            </a:r>
          </a:p>
          <a:p>
            <a:pPr algn="l">
              <a:lnSpc>
                <a:spcPct val="112000"/>
              </a:lnSpc>
            </a:pPr>
            <a:r>
              <a:rPr lang="en-US" altLang="zh-CN" sz="3400" b="1" dirty="0">
                <a:solidFill>
                  <a:schemeClr val="bg1"/>
                </a:solidFill>
                <a:ea typeface="微软雅黑" panose="020B0503020204020204" pitchFamily="34" charset="-122"/>
              </a:rPr>
              <a:t>for all have sinned and fall short of the glory of God,</a:t>
            </a:r>
          </a:p>
          <a:p>
            <a:pPr algn="l">
              <a:lnSpc>
                <a:spcPct val="112000"/>
              </a:lnSpc>
            </a:pPr>
            <a:endParaRPr lang="en-US" altLang="zh-CN" sz="800" b="1" u="sng" dirty="0">
              <a:solidFill>
                <a:schemeClr val="bg1"/>
              </a:solidFill>
              <a:ea typeface="微软雅黑" panose="020B0503020204020204" pitchFamily="34" charset="-122"/>
            </a:endParaRPr>
          </a:p>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罗马书 </a:t>
            </a:r>
            <a:r>
              <a:rPr lang="en-US" altLang="zh-CN" sz="3400" b="1" u="sng" dirty="0">
                <a:solidFill>
                  <a:schemeClr val="bg1"/>
                </a:solidFill>
                <a:ea typeface="微软雅黑" panose="020B0503020204020204" pitchFamily="34" charset="-122"/>
              </a:rPr>
              <a:t>Romans 5:12】</a:t>
            </a:r>
          </a:p>
          <a:p>
            <a:pPr algn="l">
              <a:lnSpc>
                <a:spcPct val="112000"/>
              </a:lnSpc>
            </a:pPr>
            <a:r>
              <a:rPr lang="zh-CN" altLang="en-US" sz="3400" b="1" dirty="0">
                <a:solidFill>
                  <a:srgbClr val="FFFF00"/>
                </a:solidFill>
                <a:ea typeface="微软雅黑" panose="020B0503020204020204" pitchFamily="34" charset="-122"/>
              </a:rPr>
              <a:t>这就如罪是从一人入了世界，死又是从罪来的；于是死就临到众人，因为众人都犯了罪。</a:t>
            </a:r>
          </a:p>
          <a:p>
            <a:pPr algn="l">
              <a:lnSpc>
                <a:spcPct val="112000"/>
              </a:lnSpc>
            </a:pPr>
            <a:r>
              <a:rPr lang="en-US" altLang="zh-CN" sz="3400" b="1" dirty="0">
                <a:solidFill>
                  <a:schemeClr val="bg1"/>
                </a:solidFill>
                <a:ea typeface="微软雅黑" panose="020B0503020204020204" pitchFamily="34" charset="-122"/>
              </a:rPr>
              <a:t>Therefore, just as through one man sin entered the world, and death through sin, and thus death spread to all men, because all sinned—</a:t>
            </a:r>
            <a:endParaRPr lang="en-US" altLang="zh-CN" sz="34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7339428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600" b="1" u="sng" dirty="0">
                <a:solidFill>
                  <a:schemeClr val="bg1"/>
                </a:solidFill>
                <a:ea typeface="微软雅黑" panose="020B0503020204020204" pitchFamily="34" charset="-122"/>
              </a:rPr>
              <a:t>【</a:t>
            </a:r>
            <a:r>
              <a:rPr lang="zh-CN" altLang="en-US" sz="3600" b="1" u="sng" dirty="0">
                <a:solidFill>
                  <a:srgbClr val="FFFF00"/>
                </a:solidFill>
                <a:ea typeface="微软雅黑" panose="020B0503020204020204" pitchFamily="34" charset="-122"/>
              </a:rPr>
              <a:t>马太福音</a:t>
            </a:r>
            <a:r>
              <a:rPr lang="zh-CN" altLang="en-US" sz="3600" b="1" u="sng" dirty="0">
                <a:solidFill>
                  <a:schemeClr val="bg1"/>
                </a:solidFill>
                <a:ea typeface="微软雅黑" panose="020B0503020204020204" pitchFamily="34" charset="-122"/>
              </a:rPr>
              <a:t> </a:t>
            </a:r>
            <a:r>
              <a:rPr lang="en-US" altLang="zh-CN" sz="3600" b="1" u="sng" dirty="0">
                <a:solidFill>
                  <a:schemeClr val="bg1"/>
                </a:solidFill>
                <a:ea typeface="微软雅黑" panose="020B0503020204020204" pitchFamily="34" charset="-122"/>
              </a:rPr>
              <a:t>Matthew 1:21】</a:t>
            </a:r>
          </a:p>
          <a:p>
            <a:pPr algn="l">
              <a:lnSpc>
                <a:spcPct val="112000"/>
              </a:lnSpc>
            </a:pPr>
            <a:r>
              <a:rPr lang="zh-CN" altLang="en-US" sz="3600" b="1" dirty="0">
                <a:solidFill>
                  <a:srgbClr val="FFFF00"/>
                </a:solidFill>
                <a:ea typeface="微软雅黑" panose="020B0503020204020204" pitchFamily="34" charset="-122"/>
              </a:rPr>
              <a:t>她将要生一个儿子，你要给祂起名叫耶稣，因祂要将自己的百姓从罪恶里救出来。”</a:t>
            </a:r>
          </a:p>
          <a:p>
            <a:pPr algn="l">
              <a:lnSpc>
                <a:spcPct val="112000"/>
              </a:lnSpc>
            </a:pPr>
            <a:r>
              <a:rPr lang="en-US" altLang="zh-CN" sz="3600" b="1" dirty="0">
                <a:solidFill>
                  <a:schemeClr val="bg1"/>
                </a:solidFill>
                <a:ea typeface="微软雅黑" panose="020B0503020204020204" pitchFamily="34" charset="-122"/>
              </a:rPr>
              <a:t>And she will bring forth a Son, and you shall call His name Jesus, for He will save His people from their sins.”</a:t>
            </a:r>
          </a:p>
        </p:txBody>
      </p:sp>
    </p:spTree>
    <p:extLst>
      <p:ext uri="{BB962C8B-B14F-4D97-AF65-F5344CB8AC3E}">
        <p14:creationId xmlns:p14="http://schemas.microsoft.com/office/powerpoint/2010/main" val="37633140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马可福音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Mark 2:17】</a:t>
            </a:r>
          </a:p>
          <a:p>
            <a:pPr algn="l">
              <a:lnSpc>
                <a:spcPct val="112000"/>
              </a:lnSpc>
            </a:pPr>
            <a:r>
              <a:rPr lang="zh-CN" altLang="en-US" sz="3400" b="1" dirty="0">
                <a:solidFill>
                  <a:srgbClr val="FFFF00"/>
                </a:solidFill>
                <a:ea typeface="微软雅黑" panose="020B0503020204020204" pitchFamily="34" charset="-122"/>
              </a:rPr>
              <a:t>耶稣听见，就对他们说：“康健的人用不着医生，有病的人才用得着。我来本不是召义人，乃是召罪人。”</a:t>
            </a:r>
          </a:p>
          <a:p>
            <a:pPr algn="l">
              <a:lnSpc>
                <a:spcPct val="112000"/>
              </a:lnSpc>
            </a:pPr>
            <a:r>
              <a:rPr lang="en-US" altLang="zh-CN" sz="3400" b="1" dirty="0">
                <a:solidFill>
                  <a:schemeClr val="bg1"/>
                </a:solidFill>
                <a:ea typeface="微软雅黑" panose="020B0503020204020204" pitchFamily="34" charset="-122"/>
              </a:rPr>
              <a:t>When Jesus heard it, He said to them, “Those who are well have no need of a physician, but those who are sick. I did not come to call the righteous, but sinners, to repentance.”</a:t>
            </a:r>
          </a:p>
        </p:txBody>
      </p:sp>
    </p:spTree>
    <p:extLst>
      <p:ext uri="{BB962C8B-B14F-4D97-AF65-F5344CB8AC3E}">
        <p14:creationId xmlns:p14="http://schemas.microsoft.com/office/powerpoint/2010/main" val="3837170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马太福音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Matthew 25:41-45】</a:t>
            </a:r>
          </a:p>
          <a:p>
            <a:pPr algn="l">
              <a:lnSpc>
                <a:spcPct val="112000"/>
              </a:lnSpc>
            </a:pPr>
            <a:r>
              <a:rPr lang="en-US" altLang="zh-CN" sz="3400" b="1" dirty="0">
                <a:solidFill>
                  <a:srgbClr val="FFFF00"/>
                </a:solidFill>
                <a:ea typeface="微软雅黑" panose="020B0503020204020204" pitchFamily="34" charset="-122"/>
              </a:rPr>
              <a:t>41 </a:t>
            </a:r>
            <a:r>
              <a:rPr lang="zh-CN" altLang="en-US" sz="3400" b="1" dirty="0">
                <a:solidFill>
                  <a:srgbClr val="FFFF00"/>
                </a:solidFill>
                <a:ea typeface="微软雅黑" panose="020B0503020204020204" pitchFamily="34" charset="-122"/>
              </a:rPr>
              <a:t>王又要向那左边的说：‘你们这被咒诅的人，离开我，进入那为魔鬼和他的使者所预备的永火里去！</a:t>
            </a: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Then He will also say to those on the left hand, ‘Depart from Me, you cursed, into the everlasting fire prepared for the devil and his angels:</a:t>
            </a:r>
          </a:p>
          <a:p>
            <a:pPr algn="l">
              <a:lnSpc>
                <a:spcPct val="112000"/>
              </a:lnSpc>
            </a:pPr>
            <a:r>
              <a:rPr lang="en-US" altLang="zh-CN" sz="3400" b="1" dirty="0">
                <a:solidFill>
                  <a:srgbClr val="FFFF00"/>
                </a:solidFill>
                <a:ea typeface="微软雅黑" panose="020B0503020204020204" pitchFamily="34" charset="-122"/>
              </a:rPr>
              <a:t>42 </a:t>
            </a:r>
            <a:r>
              <a:rPr lang="zh-CN" altLang="en-US" sz="3400" b="1" dirty="0">
                <a:solidFill>
                  <a:srgbClr val="FFFF00"/>
                </a:solidFill>
                <a:ea typeface="微软雅黑" panose="020B0503020204020204" pitchFamily="34" charset="-122"/>
              </a:rPr>
              <a:t>因为我饿了，你们不给我吃；渴了，你们不给我喝；</a:t>
            </a:r>
            <a:r>
              <a:rPr lang="en-US" altLang="zh-CN" sz="3400" b="1" dirty="0">
                <a:solidFill>
                  <a:schemeClr val="bg1"/>
                </a:solidFill>
                <a:ea typeface="微软雅黑" panose="020B0503020204020204" pitchFamily="34" charset="-122"/>
              </a:rPr>
              <a:t>for I was hungry and you gave Me no food; I was thirsty and you gave Me no drink;</a:t>
            </a:r>
          </a:p>
        </p:txBody>
      </p:sp>
    </p:spTree>
    <p:extLst>
      <p:ext uri="{BB962C8B-B14F-4D97-AF65-F5344CB8AC3E}">
        <p14:creationId xmlns:p14="http://schemas.microsoft.com/office/powerpoint/2010/main" val="2241897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400" b="1" u="sng" dirty="0">
                <a:solidFill>
                  <a:schemeClr val="bg1"/>
                </a:solidFill>
                <a:ea typeface="微软雅黑" panose="020B0503020204020204" pitchFamily="34" charset="-122"/>
              </a:rPr>
              <a:t>【</a:t>
            </a:r>
            <a:r>
              <a:rPr lang="zh-CN" altLang="en-US" sz="3400" b="1" u="sng" dirty="0">
                <a:solidFill>
                  <a:srgbClr val="FFFF00"/>
                </a:solidFill>
                <a:ea typeface="微软雅黑" panose="020B0503020204020204" pitchFamily="34" charset="-122"/>
              </a:rPr>
              <a:t>马太福音</a:t>
            </a:r>
            <a:r>
              <a:rPr lang="zh-CN" altLang="en-US" sz="3400" b="1" u="sng" dirty="0">
                <a:solidFill>
                  <a:schemeClr val="bg1"/>
                </a:solidFill>
                <a:ea typeface="微软雅黑" panose="020B0503020204020204" pitchFamily="34" charset="-122"/>
              </a:rPr>
              <a:t> </a:t>
            </a:r>
            <a:r>
              <a:rPr lang="en-US" altLang="zh-CN" sz="3400" b="1" u="sng" dirty="0">
                <a:solidFill>
                  <a:schemeClr val="bg1"/>
                </a:solidFill>
                <a:ea typeface="微软雅黑" panose="020B0503020204020204" pitchFamily="34" charset="-122"/>
              </a:rPr>
              <a:t>Matthew 25:41-45】</a:t>
            </a:r>
          </a:p>
          <a:p>
            <a:pPr algn="l">
              <a:lnSpc>
                <a:spcPct val="100000"/>
              </a:lnSpc>
            </a:pPr>
            <a:r>
              <a:rPr lang="en-US" altLang="zh-CN" sz="3400" b="1" dirty="0">
                <a:solidFill>
                  <a:srgbClr val="FFFF00"/>
                </a:solidFill>
                <a:ea typeface="微软雅黑" panose="020B0503020204020204" pitchFamily="34" charset="-122"/>
              </a:rPr>
              <a:t>43 </a:t>
            </a:r>
            <a:r>
              <a:rPr lang="zh-CN" altLang="en-US" sz="3400" b="1" dirty="0">
                <a:solidFill>
                  <a:srgbClr val="FFFF00"/>
                </a:solidFill>
                <a:ea typeface="微软雅黑" panose="020B0503020204020204" pitchFamily="34" charset="-122"/>
              </a:rPr>
              <a:t>我作客旅，你们不留我住；我赤身露体，你们不给我穿；我病了，我在监里，你们不来看顾我。’ </a:t>
            </a:r>
            <a:r>
              <a:rPr lang="en-US" altLang="zh-CN" sz="3200" b="1" dirty="0">
                <a:solidFill>
                  <a:schemeClr val="bg1"/>
                </a:solidFill>
                <a:ea typeface="微软雅黑" panose="020B0503020204020204" pitchFamily="34" charset="-122"/>
              </a:rPr>
              <a:t>I was a stranger and you did not take Me in, naked and you did not clothe Me, sick and in prison and you did not visit Me.’</a:t>
            </a:r>
          </a:p>
          <a:p>
            <a:pPr algn="l">
              <a:lnSpc>
                <a:spcPct val="112000"/>
              </a:lnSpc>
            </a:pPr>
            <a:r>
              <a:rPr lang="en-US" altLang="zh-CN" sz="3400" b="1" dirty="0">
                <a:solidFill>
                  <a:srgbClr val="FFFF00"/>
                </a:solidFill>
                <a:ea typeface="微软雅黑" panose="020B0503020204020204" pitchFamily="34" charset="-122"/>
              </a:rPr>
              <a:t>44 </a:t>
            </a:r>
            <a:r>
              <a:rPr lang="zh-CN" altLang="en-US" sz="3400" b="1" dirty="0">
                <a:solidFill>
                  <a:srgbClr val="FFFF00"/>
                </a:solidFill>
                <a:ea typeface="微软雅黑" panose="020B0503020204020204" pitchFamily="34" charset="-122"/>
              </a:rPr>
              <a:t>他们也要回答说：‘主啊，我们什么时候见你饿了，或渴了，或作客旅，或赤身露体，或病了，或在监里，不伺候你呢？</a:t>
            </a:r>
            <a:r>
              <a:rPr lang="zh-CN" altLang="en-US" sz="3200" b="1" dirty="0">
                <a:solidFill>
                  <a:srgbClr val="FFFF00"/>
                </a:solidFill>
                <a:ea typeface="微软雅黑" panose="020B0503020204020204" pitchFamily="34" charset="-122"/>
              </a:rPr>
              <a:t>’ </a:t>
            </a: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Then they also will answer Him, saying, ‘Lord, when did we see You hungry or thirsty or a stranger or naked or sick or in prison, and did not minister to You?’</a:t>
            </a: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051828"/>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82017</TotalTime>
  <Words>2648</Words>
  <Application>Microsoft Office PowerPoint</Application>
  <PresentationFormat>On-screen Show (4:3)</PresentationFormat>
  <Paragraphs>113</Paragraphs>
  <Slides>27</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27</vt:i4>
      </vt:variant>
    </vt:vector>
  </HeadingPairs>
  <TitlesOfParts>
    <vt:vector size="34" baseType="lpstr">
      <vt:lpstr>微软雅黑</vt:lpstr>
      <vt:lpstr>Arial</vt:lpstr>
      <vt:lpstr>Calibri</vt:lpstr>
      <vt:lpstr>Calibri Light</vt:lpstr>
      <vt:lpstr>Garamond</vt:lpstr>
      <vt:lpstr>3_Office Theme</vt:lpstr>
      <vt:lpstr>Office 主题</vt:lpstr>
      <vt:lpstr>怎样得救？ How to Be Saved？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BCCC_User</cp:lastModifiedBy>
  <cp:revision>788</cp:revision>
  <dcterms:created xsi:type="dcterms:W3CDTF">2005-10-06T16:33:29Z</dcterms:created>
  <dcterms:modified xsi:type="dcterms:W3CDTF">2026-07-05T18:12:49Z</dcterms:modified>
</cp:coreProperties>
</file>