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20" r:id="rId3"/>
    <p:sldId id="3921" r:id="rId4"/>
    <p:sldId id="3922" r:id="rId5"/>
    <p:sldId id="3923" r:id="rId6"/>
    <p:sldId id="3924" r:id="rId7"/>
    <p:sldId id="3928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初期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教会面对的逼迫和攻击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犹太人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对基督徒的逼迫攻击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罗马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政府对基督教的政治逼迫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世俗学者的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攻击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最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危险的攻击：异端的攻击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初期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教会面对的异端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源自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犹太教的异端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源自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外邦的异端</a:t>
            </a:r>
          </a:p>
          <a:p>
            <a:pPr marL="1028700" lvl="1" indent="-571500" algn="l">
              <a:lnSpc>
                <a:spcPct val="150000"/>
              </a:lnSpc>
              <a:buFont typeface="+mj-lt"/>
              <a:buAutoNum type="arabicParenR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哲主义（诺斯底主义Ｇ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nostikoi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哲主义（诺斯底主义）异端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哲主义的起源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哲主义的主要特性 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哲主义的主要“教义”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哲主义（诺斯底主义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三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分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论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灵人 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Pneumatiks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/ Spirituals)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魂人 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Psychiks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/ Psychics)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肉人 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Hyliks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或 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Choiks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/ 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Carnals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初期教会对三分论的警惕</a:t>
            </a:r>
          </a:p>
        </p:txBody>
      </p:sp>
    </p:spTree>
    <p:extLst>
      <p:ext uri="{BB962C8B-B14F-4D97-AF65-F5344CB8AC3E}">
        <p14:creationId xmlns:p14="http://schemas.microsoft.com/office/powerpoint/2010/main" val="3535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“三分论”在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当代的滥用</a:t>
            </a: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风险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贬低魂（理性和情感）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属灵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傲慢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信仰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与生活脱节（二元论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的混合影响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710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哲（诺斯底）主义的“宇宙二元论”和“三分论”的罪恶影响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禁欲派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纵欲派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诺斯底主义与“变性”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诺斯底主义者眼中的主耶稣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endParaRPr lang="en-US" altLang="zh-CN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100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知不知道你的脑袋里有多少“诺斯底”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真理离我们不远，异端也离我们不远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381307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15535</TotalTime>
  <Words>205</Words>
  <Application>Microsoft Office PowerPoint</Application>
  <PresentationFormat>全屏显示(4:3)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1416</cp:revision>
  <dcterms:created xsi:type="dcterms:W3CDTF">2018-02-16T18:09:56Z</dcterms:created>
  <dcterms:modified xsi:type="dcterms:W3CDTF">2026-08-02T06:07:44Z</dcterms:modified>
</cp:coreProperties>
</file>