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309" r:id="rId2"/>
    <p:sldId id="310" r:id="rId3"/>
    <p:sldId id="311"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1" r:id="rId24"/>
    <p:sldId id="332" r:id="rId25"/>
  </p:sldIdLst>
  <p:sldSz cx="9144000" cy="6858000" type="screen4x3"/>
  <p:notesSz cx="6858000" cy="9144000"/>
  <p:embeddedFontLst>
    <p:embeddedFont>
      <p:font typeface="Microsoft Yahei" panose="020B0503020204020204" pitchFamily="34" charset="-122"/>
      <p:regular r:id="rId27"/>
      <p:bold r:id="rId28"/>
    </p:embeddedFont>
    <p:embeddedFont>
      <p:font typeface="Garamond" panose="02020404030301010803" pitchFamily="18"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4" roundtripDataSignature="AMtx7miufxN19glaxeB7GpAW8AxeQ45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FF4A53C-06B5-4A1F-8B26-01E2A704FD89}">
  <a:tblStyle styleId="{AFF4A53C-06B5-4A1F-8B26-01E2A704FD89}"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2" autoAdjust="0"/>
    <p:restoredTop sz="94660"/>
  </p:normalViewPr>
  <p:slideViewPr>
    <p:cSldViewPr snapToGrid="0">
      <p:cViewPr varScale="1">
        <p:scale>
          <a:sx n="64" d="100"/>
          <a:sy n="64" d="100"/>
        </p:scale>
        <p:origin x="7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117" Type="http://schemas.openxmlformats.org/officeDocument/2006/relationships/theme" Target="theme/theme1.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11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11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14"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11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0" name="Google Shape;1210;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6" name="Google Shape;1256;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1" name="Google Shape;1261;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6" name="Google Shape;1266;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1" name="Google Shape;1271;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6" name="Google Shape;1276;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1" name="Google Shape;1281;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6" name="Google Shape;1286;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1" name="Google Shape;1291;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6" name="Google Shape;1296;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1" name="Google Shape;1301;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6" name="Google Shape;1216;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6" name="Google Shape;1306;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1" name="Google Shape;1311;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6" name="Google Shape;1316;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1" name="Google Shape;1321;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6" name="Google Shape;1326;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1" name="Google Shape;1221;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6" name="Google Shape;1226;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1" name="Google Shape;1231;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6" name="Google Shape;1236;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1" name="Google Shape;1241;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6" name="Google Shape;1246;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1" name="Google Shape;1251;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9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7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7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7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7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7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7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7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7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7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7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7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7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7"/>
          <p:cNvSpPr>
            <a:spLocks noGrp="1"/>
          </p:cNvSpPr>
          <p:nvPr>
            <p:ph type="pic" idx="2"/>
          </p:nvPr>
        </p:nvSpPr>
        <p:spPr>
          <a:xfrm>
            <a:off x="3887391" y="987426"/>
            <a:ext cx="4629150" cy="4873625"/>
          </a:xfrm>
          <a:prstGeom prst="rect">
            <a:avLst/>
          </a:prstGeom>
          <a:noFill/>
          <a:ln>
            <a:noFill/>
          </a:ln>
        </p:spPr>
      </p:sp>
      <p:sp>
        <p:nvSpPr>
          <p:cNvPr id="68" name="Google Shape;68;p17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9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9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211"/>
        <p:cNvGrpSpPr/>
        <p:nvPr/>
      </p:nvGrpSpPr>
      <p:grpSpPr>
        <a:xfrm>
          <a:off x="0" y="0"/>
          <a:ext cx="0" cy="0"/>
          <a:chOff x="0" y="0"/>
          <a:chExt cx="0" cy="0"/>
        </a:xfrm>
      </p:grpSpPr>
      <p:sp>
        <p:nvSpPr>
          <p:cNvPr id="1212" name="Google Shape;1212;p54"/>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天父的呼唤</a:t>
            </a:r>
            <a:br>
              <a:rPr lang="en-US" sz="4600" b="1">
                <a:solidFill>
                  <a:srgbClr val="FFFF00"/>
                </a:solidFill>
                <a:latin typeface="Microsoft Yahei"/>
                <a:ea typeface="Microsoft Yahei"/>
                <a:cs typeface="Microsoft Yahei"/>
                <a:sym typeface="Microsoft Yahei"/>
              </a:rPr>
            </a:br>
            <a:r>
              <a:rPr lang="en-US" sz="4600" b="1">
                <a:solidFill>
                  <a:schemeClr val="lt1"/>
                </a:solidFill>
                <a:latin typeface="Microsoft Yahei"/>
                <a:ea typeface="Microsoft Yahei"/>
                <a:cs typeface="Microsoft Yahei"/>
                <a:sym typeface="Microsoft Yahei"/>
              </a:rPr>
              <a:t>The Heavenly Father’s calling</a:t>
            </a:r>
            <a:endParaRPr sz="4600" b="1">
              <a:solidFill>
                <a:schemeClr val="lt1"/>
              </a:solidFill>
            </a:endParaRPr>
          </a:p>
        </p:txBody>
      </p:sp>
      <p:sp>
        <p:nvSpPr>
          <p:cNvPr id="1213" name="Google Shape;1213;p54"/>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8/2/2026</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sp>
        <p:nvSpPr>
          <p:cNvPr id="1258" name="Google Shape;1258;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 Romans 10:16】</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只是人没有都听从福音。因为以赛亚说：“主啊，我们所传的有谁信呢？”</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But they have not all obeyed the gospel. For Isaiah says, “Lord, who has believed our report?”</a:t>
            </a:r>
            <a:endParaRPr/>
          </a:p>
          <a:p>
            <a:pPr marL="0" lvl="0" indent="0" algn="l" rtl="0">
              <a:lnSpc>
                <a:spcPct val="100000"/>
              </a:lnSpc>
              <a:spcBef>
                <a:spcPts val="1000"/>
              </a:spcBef>
              <a:spcAft>
                <a:spcPts val="0"/>
              </a:spcAft>
              <a:buClr>
                <a:schemeClr val="dk1"/>
              </a:buClr>
              <a:buSzPts val="600"/>
              <a:buNone/>
            </a:pPr>
            <a:endParaRPr sz="600" b="1">
              <a:solidFill>
                <a:schemeClr val="lt1"/>
              </a:solidFill>
            </a:endParaRPr>
          </a:p>
          <a:p>
            <a:pPr marL="0" lvl="0" indent="0" algn="l" rtl="0">
              <a:lnSpc>
                <a:spcPct val="112000"/>
              </a:lnSpc>
              <a:spcBef>
                <a:spcPts val="100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rPr>
              <a:t>罗马书 </a:t>
            </a:r>
            <a:r>
              <a:rPr lang="en-US" sz="3400" b="1" u="sng">
                <a:solidFill>
                  <a:schemeClr val="lt1"/>
                </a:solidFill>
              </a:rPr>
              <a:t>Romans 10:18】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但我说，人没有听见吗？诚然听见了。“他们的声音传遍天下，他们的言语传到地极。”</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But I say, have they not heard? Yes indeed: “Their sound has gone out to all the earth, And their words to the ends of the world.”</a:t>
            </a:r>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1:19-21】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19 </a:t>
            </a:r>
            <a:r>
              <a:rPr lang="en-US" sz="3600" b="1">
                <a:solidFill>
                  <a:srgbClr val="FFFF00"/>
                </a:solidFill>
                <a:latin typeface="Microsoft Yahei"/>
                <a:ea typeface="Microsoft Yahei"/>
                <a:cs typeface="Microsoft Yahei"/>
                <a:sym typeface="Microsoft Yahei"/>
              </a:rPr>
              <a:t>神的事情，人所能知道的，原显明在人心里，因为　神已经给他们显明。</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because what may be known of God is manifest in them, for God has shown it to them.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1:19-21】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20 </a:t>
            </a:r>
            <a:r>
              <a:rPr lang="en-US" sz="3600" b="1">
                <a:solidFill>
                  <a:srgbClr val="FFFF00"/>
                </a:solidFill>
                <a:latin typeface="Microsoft Yahei"/>
                <a:ea typeface="Microsoft Yahei"/>
                <a:cs typeface="Microsoft Yahei"/>
                <a:sym typeface="Microsoft Yahei"/>
              </a:rPr>
              <a:t>自从造天地以来，　神的永能和神性是明明可知的，虽是眼不能见，但藉着所造之物就可以晓得，叫人无可推诿。</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since the creation of the world His invisible attributes are clearly seen, being understood by the things that are made, even His eternal power and Godhead, so that they are without excuse,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3" name="Google Shape;1273;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1:19-21】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21 </a:t>
            </a:r>
            <a:r>
              <a:rPr lang="en-US" sz="3600" b="1">
                <a:solidFill>
                  <a:srgbClr val="FFFF00"/>
                </a:solidFill>
                <a:latin typeface="Microsoft Yahei"/>
                <a:ea typeface="Microsoft Yahei"/>
                <a:cs typeface="Microsoft Yahei"/>
                <a:sym typeface="Microsoft Yahei"/>
              </a:rPr>
              <a:t>因为，他们虽然知道　神，却不当作　神荣耀祂，也不感谢祂。他们的思念变为虚妄，无知的心就昏暗了。</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because, although they knew God, they did not glorify Him as God, nor were thankful, but became futile in their thoughts, and their foolish hearts were darkened.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约伯记</a:t>
            </a:r>
            <a:r>
              <a:rPr lang="en-US" sz="3400" b="1" u="sng">
                <a:solidFill>
                  <a:schemeClr val="lt1"/>
                </a:solidFill>
              </a:rPr>
              <a:t> Job 12:7-9】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7 </a:t>
            </a:r>
            <a:r>
              <a:rPr lang="en-US" sz="3400" b="1">
                <a:solidFill>
                  <a:srgbClr val="FFFF00"/>
                </a:solidFill>
                <a:latin typeface="Microsoft Yahei"/>
                <a:ea typeface="Microsoft Yahei"/>
                <a:cs typeface="Microsoft Yahei"/>
                <a:sym typeface="Microsoft Yahei"/>
              </a:rPr>
              <a:t>你且问走兽，走兽必指教你，又问空中的飞鸟，飞鸟必告诉你；</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now ask the beasts, and they will teach you; And the birds of the air, and they will tell you;</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8 </a:t>
            </a:r>
            <a:r>
              <a:rPr lang="en-US" sz="3400" b="1">
                <a:solidFill>
                  <a:srgbClr val="FFFF00"/>
                </a:solidFill>
                <a:latin typeface="Microsoft Yahei"/>
                <a:ea typeface="Microsoft Yahei"/>
                <a:cs typeface="Microsoft Yahei"/>
                <a:sym typeface="Microsoft Yahei"/>
              </a:rPr>
              <a:t>或与地说话，地必指教你，海中的鱼也必向你说明。</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Or speak to the earth, and it will teach you; And the fish of the sea will explain to you.</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约伯记</a:t>
            </a:r>
            <a:r>
              <a:rPr lang="en-US" sz="3400" b="1" u="sng">
                <a:solidFill>
                  <a:schemeClr val="lt1"/>
                </a:solidFill>
              </a:rPr>
              <a:t> Job 12:7-9】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9 </a:t>
            </a:r>
            <a:r>
              <a:rPr lang="en-US" sz="3400" b="1">
                <a:solidFill>
                  <a:srgbClr val="FFFF00"/>
                </a:solidFill>
                <a:latin typeface="Microsoft Yahei"/>
                <a:ea typeface="Microsoft Yahei"/>
                <a:cs typeface="Microsoft Yahei"/>
                <a:sym typeface="Microsoft Yahei"/>
              </a:rPr>
              <a:t>看这一切，谁不知道是耶和华的手作成的呢？</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Who among all these does not know That the hand of the Lord has done this,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诗篇</a:t>
            </a:r>
            <a:r>
              <a:rPr lang="en-US" sz="3400" b="1" u="sng">
                <a:solidFill>
                  <a:schemeClr val="lt1"/>
                </a:solidFill>
              </a:rPr>
              <a:t> Psalms 19:1-4a】</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 </a:t>
            </a:r>
            <a:r>
              <a:rPr lang="en-US" sz="3400" b="1">
                <a:solidFill>
                  <a:srgbClr val="FFFF00"/>
                </a:solidFill>
                <a:latin typeface="Microsoft Yahei"/>
                <a:ea typeface="Microsoft Yahei"/>
                <a:cs typeface="Microsoft Yahei"/>
                <a:sym typeface="Microsoft Yahei"/>
              </a:rPr>
              <a:t>（大卫的诗，交与伶长。）诸天述说　神的荣耀，穹苍传扬祂的手段。</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To the Chief Musician. A Psalm of David. The heavens declare the glory of God; And the firmament shows His handiwork.</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 </a:t>
            </a:r>
            <a:r>
              <a:rPr lang="en-US" sz="3400" b="1">
                <a:solidFill>
                  <a:srgbClr val="FFFF00"/>
                </a:solidFill>
                <a:latin typeface="Microsoft Yahei"/>
                <a:ea typeface="Microsoft Yahei"/>
                <a:cs typeface="Microsoft Yahei"/>
                <a:sym typeface="Microsoft Yahei"/>
              </a:rPr>
              <a:t>这日到那日发出言语，这夜到那夜传出知识。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Day unto day utters speech, And night unto night reveals knowledge.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诗篇</a:t>
            </a:r>
            <a:r>
              <a:rPr lang="en-US" sz="3400" b="1" u="sng">
                <a:solidFill>
                  <a:schemeClr val="lt1"/>
                </a:solidFill>
              </a:rPr>
              <a:t> Psalms 19:1-4a】</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 </a:t>
            </a:r>
            <a:r>
              <a:rPr lang="en-US" sz="3400" b="1">
                <a:solidFill>
                  <a:srgbClr val="FFFF00"/>
                </a:solidFill>
                <a:latin typeface="Microsoft Yahei"/>
                <a:ea typeface="Microsoft Yahei"/>
                <a:cs typeface="Microsoft Yahei"/>
                <a:sym typeface="Microsoft Yahei"/>
              </a:rPr>
              <a:t>无言无语，也无声音可听。</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There is no speech nor language Where their voice is not heard.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4a 祂的量带通遍天下，祂的言语传到地极。 </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Their line has gone out through all the earth, And their words to the end of the world. In them He has set a tabernacle for the sun,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7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rPr>
              <a:t>罗马书 </a:t>
            </a:r>
            <a:r>
              <a:rPr lang="en-US" sz="3400" b="1" u="sng">
                <a:solidFill>
                  <a:schemeClr val="lt1"/>
                </a:solidFill>
              </a:rPr>
              <a:t>Romans 10:16</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16 只是人没有都听从福音。因为以赛亚说：“主啊，我们所传的有谁信呢？”</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they have not all obeyed the gospel. For Isaiah says, “Lord, who has believed our report?”</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21 至于以色列人，他说：“我整天伸手招呼那悖逆、顶嘴的百姓。”</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to Israel he says: “All day long I have stretched out My hands To a disobedient and contrary people.”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02"/>
        <p:cNvGrpSpPr/>
        <p:nvPr/>
      </p:nvGrpSpPr>
      <p:grpSpPr>
        <a:xfrm>
          <a:off x="0" y="0"/>
          <a:ext cx="0" cy="0"/>
          <a:chOff x="0" y="0"/>
          <a:chExt cx="0" cy="0"/>
        </a:xfrm>
      </p:grpSpPr>
      <p:sp>
        <p:nvSpPr>
          <p:cNvPr id="1303" name="Google Shape;1303;p7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 Romans 10:21】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至于以色列人，他说：“我整天伸手招呼那悖逆、顶嘴的百姓。”</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to Israel he says: “All day long I have stretched out My hands To a disobedient and contrary people.”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10:15-21】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15 若没有奉差遣，怎能传道呢？如经上所记：“报福音传喜信的人，他们的脚踪何等佳美！”</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how shall they preach unless they are sent? As it is written: “How beautiful are the feet of those who preach the gospel of peace, Who bring glad tidings of good things!”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308" name="Google Shape;1308;p7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彼得后书</a:t>
            </a:r>
            <a:r>
              <a:rPr lang="en-US" sz="3400" b="1" u="sng">
                <a:solidFill>
                  <a:schemeClr val="lt1"/>
                </a:solidFill>
              </a:rPr>
              <a:t> 2 Peter 3:9】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主所应许的尚未成就，有人以为祂是耽延，其实不是耽延，乃是宽容你们，不愿有一人沉沦，乃愿人人都悔改。</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 Lord is not slack concerning His promise, as some count slackness, but is longsuffering toward us, not willing that any should perish but that all should come to repentance.</a:t>
            </a:r>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7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马太福音</a:t>
            </a:r>
            <a:r>
              <a:rPr lang="en-US" sz="3400" b="1" u="sng">
                <a:solidFill>
                  <a:schemeClr val="lt1"/>
                </a:solidFill>
              </a:rPr>
              <a:t> Matthew 11:28】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凡劳苦担重担的人，可以到我这里来，我就使你们得安息。</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Come to Me, all you who labor and are heavy laden, and I will give you rest.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8" name="Google Shape;1318;p7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约翰福音</a:t>
            </a:r>
            <a:r>
              <a:rPr lang="en-US" sz="3400" b="1" u="sng">
                <a:solidFill>
                  <a:schemeClr val="lt1"/>
                </a:solidFill>
              </a:rPr>
              <a:t> John 6:35】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耶稣说：“我就是生命的粮，到我这里来的，必定不饿；信我的，永远不渴。</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Jesus said to them, “I am the bread of life. He who comes to Me shall never hunger, and he who believes in Me shall never thirst.</a:t>
            </a:r>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7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约翰福音</a:t>
            </a:r>
            <a:r>
              <a:rPr lang="en-US" sz="3600" b="1" u="sng">
                <a:solidFill>
                  <a:schemeClr val="lt1"/>
                </a:solidFill>
              </a:rPr>
              <a:t> John 11:25-26】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25 耶稣对她说：“复活在我，生命也在我；信我的人，虽然死了，也必复活。</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Jesus said to her, “I am the resurrection and the life. He who believes in Me, though he may die, he shall live.</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26 凡活着信我的人必永远不死。你信这话吗？”</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whoever lives and believes in Me shall never die. Do you believe this?”</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27"/>
        <p:cNvGrpSpPr/>
        <p:nvPr/>
      </p:nvGrpSpPr>
      <p:grpSpPr>
        <a:xfrm>
          <a:off x="0" y="0"/>
          <a:ext cx="0" cy="0"/>
          <a:chOff x="0" y="0"/>
          <a:chExt cx="0" cy="0"/>
        </a:xfrm>
      </p:grpSpPr>
      <p:sp>
        <p:nvSpPr>
          <p:cNvPr id="1328" name="Google Shape;1328;p7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约翰福音 </a:t>
            </a:r>
            <a:r>
              <a:rPr lang="en-US" sz="3200" b="1" u="sng">
                <a:solidFill>
                  <a:schemeClr val="lt1"/>
                </a:solidFill>
              </a:rPr>
              <a:t>John 3:16】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 “</a:t>
            </a:r>
            <a:r>
              <a:rPr lang="en-US" sz="3200" b="1">
                <a:solidFill>
                  <a:srgbClr val="FFFF00"/>
                </a:solidFill>
                <a:latin typeface="Microsoft Yahei"/>
                <a:ea typeface="Microsoft Yahei"/>
                <a:cs typeface="Microsoft Yahei"/>
                <a:sym typeface="Microsoft Yahei"/>
              </a:rPr>
              <a:t>　神爱世人，甚至将祂的独生子赐给他们，叫一切信祂的，不至灭亡，反得永生。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God so loved the world that He gave His only begotten Son, that whoever believes in Him should not perish but have everlasting life.</a:t>
            </a:r>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10:15-21】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16 只是人没有都听从福音。因为以赛亚说：“主啊，我们所传的有谁信呢？”</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they have not all obeyed the gospel. For Isaiah says, “Lord, who has believed our report?”</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17 </a:t>
            </a:r>
            <a:r>
              <a:rPr lang="en-US" sz="3600" b="1">
                <a:solidFill>
                  <a:srgbClr val="FFFF00"/>
                </a:solidFill>
                <a:latin typeface="Microsoft Yahei"/>
                <a:ea typeface="Microsoft Yahei"/>
                <a:cs typeface="Microsoft Yahei"/>
                <a:sym typeface="Microsoft Yahei"/>
              </a:rPr>
              <a:t>可见信道是从听道来的，听道是从基督的话来的。</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So then faith comes by hearing, and hearing by the word of God.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228" name="Google Shape;1228;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10:15-21】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18 但我说，人没有听见吗？诚然听见了。“他们的声音传遍天下，他们的言语传到地极。”</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I say, have they not heard? Yes indeed: “Their sound has gone out to all the earth, And their words to the ends of the world.”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10:15-21】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19 我再说，以色列人不知道吗？先有摩西说：“我要用那不成子民的，惹动你们的愤恨；我要用那无知的民，触动你们的怒气。”</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I say,  did Israel not know? First Moses says: “I will provoke you to jealousy by those who are not a nation, I will move you to anger by a foolish nation.”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10:15-21】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20 又有以赛亚放胆说：“没有寻找我的，我叫他们遇见；没有访问我的，我向他们显现。”</a:t>
            </a:r>
            <a:r>
              <a:rPr lang="en-US" sz="3600" b="1">
                <a:solidFill>
                  <a:schemeClr val="lt1"/>
                </a:solidFill>
              </a:rPr>
              <a:t>But Isaiah is very bold and says:“I was found by those who did not seek Me; I was made manifest to those who did not ask for Me.”</a:t>
            </a:r>
            <a:endParaRPr/>
          </a:p>
          <a:p>
            <a:pPr marL="0" lvl="0" indent="0" algn="l" rtl="0">
              <a:lnSpc>
                <a:spcPct val="100000"/>
              </a:lnSpc>
              <a:spcBef>
                <a:spcPts val="1000"/>
              </a:spcBef>
              <a:spcAft>
                <a:spcPts val="0"/>
              </a:spcAft>
              <a:buClr>
                <a:srgbClr val="FFFF00"/>
              </a:buClr>
              <a:buSzPts val="3600"/>
              <a:buNone/>
            </a:pPr>
            <a:r>
              <a:rPr lang="en-US" sz="3600" b="1">
                <a:solidFill>
                  <a:srgbClr val="FFFF00"/>
                </a:solidFill>
              </a:rPr>
              <a:t>21 至于以色列人，他说：“我整天伸手招呼那悖逆、顶嘴的百姓。”</a:t>
            </a:r>
            <a:r>
              <a:rPr lang="en-US" sz="3600" b="1">
                <a:solidFill>
                  <a:schemeClr val="lt1"/>
                </a:solidFill>
              </a:rPr>
              <a:t>But to Israel he says: “All day long I have stretched out My hands To a disobedient and contrary people.”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3:23】</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因为世人都犯了罪，亏缺了　神的荣耀，</a:t>
            </a:r>
            <a:endParaRPr/>
          </a:p>
          <a:p>
            <a:pPr marL="0" lvl="0" indent="0" algn="l" rtl="0">
              <a:lnSpc>
                <a:spcPct val="100000"/>
              </a:lnSpc>
              <a:spcBef>
                <a:spcPts val="1000"/>
              </a:spcBef>
              <a:spcAft>
                <a:spcPts val="0"/>
              </a:spcAft>
              <a:buClr>
                <a:schemeClr val="lt1"/>
              </a:buClr>
              <a:buSzPts val="3600"/>
              <a:buNone/>
            </a:pPr>
            <a:r>
              <a:rPr lang="en-US" sz="3600" b="1">
                <a:solidFill>
                  <a:schemeClr val="lt1"/>
                </a:solidFill>
              </a:rPr>
              <a:t>for all have sinned and fall short of the glory of God,</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rPr>
              <a:t>雅各书 </a:t>
            </a:r>
            <a:r>
              <a:rPr lang="en-US" sz="3600" b="1" u="sng">
                <a:solidFill>
                  <a:schemeClr val="lt1"/>
                </a:solidFill>
              </a:rPr>
              <a:t>James 1:15】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私欲既怀了胎，就生出罪来；罪既长成，就生出死来。</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Then, when desire has conceived, it gives birth to sin; and sin, when it is full-grown, brings forth death.</a:t>
            </a:r>
            <a:endParaRPr/>
          </a:p>
          <a:p>
            <a:pPr marL="0" lvl="0" indent="0" algn="l" rtl="0">
              <a:lnSpc>
                <a:spcPct val="112000"/>
              </a:lnSpc>
              <a:spcBef>
                <a:spcPts val="1000"/>
              </a:spcBef>
              <a:spcAft>
                <a:spcPts val="0"/>
              </a:spcAft>
              <a:buClr>
                <a:schemeClr val="dk1"/>
              </a:buClr>
              <a:buSzPts val="3600"/>
              <a:buNone/>
            </a:pPr>
            <a:endParaRPr sz="3600" b="1">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sp>
        <p:nvSpPr>
          <p:cNvPr id="1248" name="Google Shape;1248;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rPr>
              <a:t> </a:t>
            </a:r>
            <a:r>
              <a:rPr lang="en-US" sz="3600" b="1" u="sng">
                <a:solidFill>
                  <a:schemeClr val="lt1"/>
                </a:solidFill>
                <a:latin typeface="Microsoft Yahei"/>
                <a:ea typeface="Microsoft Yahei"/>
                <a:cs typeface="Microsoft Yahei"/>
                <a:sym typeface="Microsoft Yahei"/>
              </a:rPr>
              <a:t>【</a:t>
            </a:r>
            <a:r>
              <a:rPr lang="en-US" sz="3600" b="1" u="sng">
                <a:solidFill>
                  <a:srgbClr val="FFFF00"/>
                </a:solidFill>
              </a:rPr>
              <a:t>提摩太前书 </a:t>
            </a:r>
            <a:r>
              <a:rPr lang="en-US" sz="3600" b="1" u="sng">
                <a:solidFill>
                  <a:schemeClr val="lt1"/>
                </a:solidFill>
              </a:rPr>
              <a:t>1 Timothy 1:15a】</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“基督耶稣降世，为要拯救罪人。”……</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Christ Jesus came into the world to save sinners….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3" name="Google Shape;1253;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10:15】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若没有奉差遣，怎能传道呢？如经上所记：“报福音传喜信的人，他们的脚踪何等佳美！”</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how shall they preach unless they are sent? As it is written: “How beautiful are the feet of those who preach the gospel of peace, Who bring glad tidings of good things!”</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1233</Words>
  <Application>Microsoft Office PowerPoint</Application>
  <PresentationFormat>On-screen Show (4:3)</PresentationFormat>
  <Paragraphs>92</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Microsoft Yahei</vt:lpstr>
      <vt:lpstr>Calibri</vt:lpstr>
      <vt:lpstr>Garamond</vt:lpstr>
      <vt:lpstr>Arial</vt:lpstr>
      <vt:lpstr>Office 主题</vt:lpstr>
      <vt:lpstr>天父的呼唤 The Heavenly Father’s calling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1</cp:revision>
  <dcterms:created xsi:type="dcterms:W3CDTF">2005-10-06T16:33:29Z</dcterms:created>
  <dcterms:modified xsi:type="dcterms:W3CDTF">2026-08-02T18:16:37Z</dcterms:modified>
</cp:coreProperties>
</file>