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8" r:id="rId2"/>
    <p:sldId id="3920" r:id="rId3"/>
    <p:sldId id="3921" r:id="rId4"/>
    <p:sldId id="3922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0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2026/8/9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什么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是诺斯底</a:t>
            </a: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主义（神哲主义）？</a:t>
            </a:r>
            <a:endParaRPr lang="zh-CN" altLang="en-US" sz="36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二元论宇宙观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创造主不是至高真神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基督并未真正成为肉身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救恩来自秘密知识</a:t>
            </a:r>
          </a:p>
        </p:txBody>
      </p:sp>
    </p:spTree>
    <p:extLst>
      <p:ext uri="{BB962C8B-B14F-4D97-AF65-F5344CB8AC3E}">
        <p14:creationId xmlns:p14="http://schemas.microsoft.com/office/powerpoint/2010/main" val="158092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为什么</a:t>
            </a: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诺斯底主义如此吸引人？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第一，它满足知识精英的骄傲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第二，它试图解决苦难问题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第三，它迎合希腊哲学</a:t>
            </a:r>
          </a:p>
        </p:txBody>
      </p:sp>
    </p:spTree>
    <p:extLst>
      <p:ext uri="{BB962C8B-B14F-4D97-AF65-F5344CB8AC3E}">
        <p14:creationId xmlns:p14="http://schemas.microsoft.com/office/powerpoint/2010/main" val="191654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爱</a:t>
            </a: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任纽</a:t>
            </a:r>
            <a:r>
              <a:rPr lang="en-US" altLang="zh-CN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《</a:t>
            </a: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驳异端</a:t>
            </a:r>
            <a:r>
              <a:rPr lang="en-US" altLang="zh-CN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Against Heresies》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创造与救赎必须属于同一位上帝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道成</a:t>
            </a: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肉身</a:t>
            </a:r>
            <a:endParaRPr lang="en-US" altLang="zh-CN" sz="3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  重述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论（</a:t>
            </a:r>
            <a:r>
              <a:rPr lang="en-US" altLang="zh-CN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Recapitulation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205641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今天</a:t>
            </a: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的新诺斯底主义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数字时代的“脱离身体”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属灵精英主义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轻看创造秩序</a:t>
            </a:r>
          </a:p>
        </p:txBody>
      </p:sp>
    </p:spTree>
    <p:extLst>
      <p:ext uri="{BB962C8B-B14F-4D97-AF65-F5344CB8AC3E}">
        <p14:creationId xmlns:p14="http://schemas.microsoft.com/office/powerpoint/2010/main" val="353526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15540</TotalTime>
  <Words>40</Words>
  <Application>Microsoft Office PowerPoint</Application>
  <PresentationFormat>全屏显示(4:3)</PresentationFormat>
  <Paragraphs>17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1421</cp:revision>
  <dcterms:created xsi:type="dcterms:W3CDTF">2018-02-16T18:09:56Z</dcterms:created>
  <dcterms:modified xsi:type="dcterms:W3CDTF">2026-08-09T09:00:09Z</dcterms:modified>
</cp:coreProperties>
</file>