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6281" r:id="rId2"/>
  </p:sldMasterIdLst>
  <p:notesMasterIdLst>
    <p:notesMasterId r:id="rId32"/>
  </p:notesMasterIdLst>
  <p:sldIdLst>
    <p:sldId id="2455" r:id="rId3"/>
    <p:sldId id="2214" r:id="rId4"/>
    <p:sldId id="4408" r:id="rId5"/>
    <p:sldId id="4394" r:id="rId6"/>
    <p:sldId id="4409" r:id="rId7"/>
    <p:sldId id="4410" r:id="rId8"/>
    <p:sldId id="4395" r:id="rId9"/>
    <p:sldId id="4411" r:id="rId10"/>
    <p:sldId id="4412" r:id="rId11"/>
    <p:sldId id="4413" r:id="rId12"/>
    <p:sldId id="4414" r:id="rId13"/>
    <p:sldId id="4396" r:id="rId14"/>
    <p:sldId id="4397" r:id="rId15"/>
    <p:sldId id="4398" r:id="rId16"/>
    <p:sldId id="4377" r:id="rId17"/>
    <p:sldId id="4378" r:id="rId18"/>
    <p:sldId id="4340" r:id="rId19"/>
    <p:sldId id="4379" r:id="rId20"/>
    <p:sldId id="4415" r:id="rId21"/>
    <p:sldId id="4416" r:id="rId22"/>
    <p:sldId id="4417" r:id="rId23"/>
    <p:sldId id="4418" r:id="rId24"/>
    <p:sldId id="4419" r:id="rId25"/>
    <p:sldId id="4399" r:id="rId26"/>
    <p:sldId id="4420" r:id="rId27"/>
    <p:sldId id="4400" r:id="rId28"/>
    <p:sldId id="4421" r:id="rId29"/>
    <p:sldId id="4422" r:id="rId30"/>
    <p:sldId id="4423" r:id="rId3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13" autoAdjust="0"/>
    <p:restoredTop sz="94679" autoAdjust="0"/>
  </p:normalViewPr>
  <p:slideViewPr>
    <p:cSldViewPr>
      <p:cViewPr varScale="1">
        <p:scale>
          <a:sx n="64" d="100"/>
          <a:sy n="64" d="100"/>
        </p:scale>
        <p:origin x="45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eaLnBrk="1" hangingPunct="1">
              <a:defRPr sz="1200"/>
            </a:lvl1pPr>
          </a:lstStyle>
          <a:p>
            <a:pPr>
              <a:defRPr/>
            </a:pPr>
            <a:fld id="{99CCE0B4-C554-4028-BE49-6CBFC4E010E2}" type="datetimeFigureOut">
              <a:rPr lang="en-US"/>
              <a:pPr>
                <a:defRPr/>
              </a:pPr>
              <a:t>8/9/2026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062187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426669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025608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44965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890589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75673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288300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25724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27086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191644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2026/8/9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8487480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2026/8/9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105589511"/>
      </p:ext>
    </p:extLst>
  </p:cSld>
  <p:clrMap bg1="lt1" tx1="dk1" bg2="lt2" tx2="dk2" accent1="accent1" accent2="accent2" accent3="accent3" accent4="accent4" accent5="accent5" accent6="accent6" hlink="hlink" folHlink="folHlink"/>
  <p:sldLayoutIdLst>
    <p:sldLayoutId id="2147486282" r:id="rId1"/>
    <p:sldLayoutId id="2147486283" r:id="rId2"/>
    <p:sldLayoutId id="2147486284" r:id="rId3"/>
    <p:sldLayoutId id="2147486285" r:id="rId4"/>
    <p:sldLayoutId id="2147486286" r:id="rId5"/>
    <p:sldLayoutId id="2147486287" r:id="rId6"/>
    <p:sldLayoutId id="2147486288" r:id="rId7"/>
    <p:sldLayoutId id="2147486289" r:id="rId8"/>
    <p:sldLayoutId id="2147486290" r:id="rId9"/>
    <p:sldLayoutId id="2147486291" r:id="rId10"/>
    <p:sldLayoutId id="21474862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r>
              <a:rPr lang="zh-TW" altLang="en-US" sz="8000" b="1" dirty="0">
                <a:solidFill>
                  <a:srgbClr val="FFFF00"/>
                </a:solidFill>
                <a:latin typeface="KaiTi" panose="02010609060101010101" pitchFamily="49" charset="-122"/>
                <a:ea typeface="KaiTi" panose="02010609060101010101" pitchFamily="49" charset="-122"/>
              </a:rPr>
              <a:t>主日信息</a:t>
            </a:r>
            <a:endParaRPr lang="en-US" sz="8000" b="1" dirty="0">
              <a:solidFill>
                <a:srgbClr val="FFFF0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Luke 18:9-14】</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我告诉你们：这人回家去比那人倒算为义了。因为，凡自高的，必降为卑；自卑的，必升为高。”</a:t>
            </a:r>
          </a:p>
          <a:p>
            <a:pPr algn="l">
              <a:lnSpc>
                <a:spcPct val="112000"/>
              </a:lnSpc>
            </a:pPr>
            <a:r>
              <a:rPr lang="en-US" altLang="zh-CN" sz="3600" b="1" dirty="0">
                <a:solidFill>
                  <a:schemeClr val="bg1"/>
                </a:solidFill>
                <a:ea typeface="微软雅黑" panose="020B0503020204020204" pitchFamily="34" charset="-122"/>
              </a:rPr>
              <a:t>I tell you, this man went down to his house justified rather than the other; for everyone who exalts himself will be humbled, and he who humbles himself will be exalted.”</a:t>
            </a:r>
          </a:p>
        </p:txBody>
      </p:sp>
    </p:spTree>
    <p:extLst>
      <p:ext uri="{BB962C8B-B14F-4D97-AF65-F5344CB8AC3E}">
        <p14:creationId xmlns:p14="http://schemas.microsoft.com/office/powerpoint/2010/main" val="3569127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Luke 18:11】</a:t>
            </a:r>
          </a:p>
          <a:p>
            <a:pPr algn="l">
              <a:lnSpc>
                <a:spcPct val="112000"/>
              </a:lnSpc>
            </a:pPr>
            <a:r>
              <a:rPr lang="zh-CN" altLang="en-US" sz="3600" b="1" dirty="0">
                <a:solidFill>
                  <a:srgbClr val="FFFF00"/>
                </a:solidFill>
                <a:ea typeface="微软雅黑" panose="020B0503020204020204" pitchFamily="34" charset="-122"/>
              </a:rPr>
              <a:t>法利赛人站着，自言自语地祷告说：‘　神啊，我感谢你，我不像别人勒索、不义、奸淫，也不像这个税吏。</a:t>
            </a:r>
          </a:p>
          <a:p>
            <a:pPr algn="l">
              <a:lnSpc>
                <a:spcPct val="112000"/>
              </a:lnSpc>
            </a:pPr>
            <a:r>
              <a:rPr lang="en-US" altLang="zh-CN" sz="3600" b="1" dirty="0">
                <a:solidFill>
                  <a:schemeClr val="bg1"/>
                </a:solidFill>
                <a:ea typeface="微软雅黑" panose="020B0503020204020204" pitchFamily="34" charset="-122"/>
              </a:rPr>
              <a:t>The Pharisee stood and prayed thus with himself, ‘God, I thank You that I am not like other men—</a:t>
            </a:r>
            <a:r>
              <a:rPr lang="en-US" altLang="zh-CN" sz="3600" b="1" dirty="0" err="1">
                <a:solidFill>
                  <a:schemeClr val="bg1"/>
                </a:solidFill>
                <a:ea typeface="微软雅黑" panose="020B0503020204020204" pitchFamily="34" charset="-122"/>
              </a:rPr>
              <a:t>extortioners</a:t>
            </a:r>
            <a:r>
              <a:rPr lang="en-US" altLang="zh-CN" sz="3600" b="1" dirty="0">
                <a:solidFill>
                  <a:schemeClr val="bg1"/>
                </a:solidFill>
                <a:ea typeface="微软雅黑" panose="020B0503020204020204" pitchFamily="34" charset="-122"/>
              </a:rPr>
              <a:t>, unjust, adulterers, or even as this tax collector.</a:t>
            </a:r>
          </a:p>
        </p:txBody>
      </p:sp>
    </p:spTree>
    <p:extLst>
      <p:ext uri="{BB962C8B-B14F-4D97-AF65-F5344CB8AC3E}">
        <p14:creationId xmlns:p14="http://schemas.microsoft.com/office/powerpoint/2010/main" val="2035030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11:6】</a:t>
            </a:r>
          </a:p>
          <a:p>
            <a:pPr algn="l">
              <a:lnSpc>
                <a:spcPct val="112000"/>
              </a:lnSpc>
            </a:pPr>
            <a:r>
              <a:rPr lang="zh-CN" altLang="en-US" sz="3600" b="1" dirty="0">
                <a:solidFill>
                  <a:srgbClr val="FFFF00"/>
                </a:solidFill>
                <a:ea typeface="微软雅黑" panose="020B0503020204020204" pitchFamily="34" charset="-122"/>
              </a:rPr>
              <a:t>既是出于恩典，就不在乎行为；不然，恩典就不是恩典了。</a:t>
            </a:r>
          </a:p>
          <a:p>
            <a:pPr algn="l">
              <a:lnSpc>
                <a:spcPct val="112000"/>
              </a:lnSpc>
            </a:pPr>
            <a:r>
              <a:rPr lang="en-US" altLang="zh-CN" sz="3600" b="1" dirty="0">
                <a:solidFill>
                  <a:schemeClr val="bg1"/>
                </a:solidFill>
                <a:ea typeface="微软雅黑" panose="020B0503020204020204" pitchFamily="34" charset="-122"/>
              </a:rPr>
              <a:t>And if by grace, then it is no longer of works; otherwise grace is no longer grace. But if it is of works, it is no longer grace; otherwise work is no longer work.</a:t>
            </a:r>
          </a:p>
        </p:txBody>
      </p:sp>
    </p:spTree>
    <p:extLst>
      <p:ext uri="{BB962C8B-B14F-4D97-AF65-F5344CB8AC3E}">
        <p14:creationId xmlns:p14="http://schemas.microsoft.com/office/powerpoint/2010/main" val="3300965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4:4-5】</a:t>
            </a:r>
          </a:p>
          <a:p>
            <a:pPr algn="l">
              <a:lnSpc>
                <a:spcPct val="112000"/>
              </a:lnSpc>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作工的得工价，不算恩典，乃是该得的；</a:t>
            </a:r>
            <a:r>
              <a:rPr lang="en-US" altLang="zh-CN" sz="3600" b="1" dirty="0">
                <a:solidFill>
                  <a:schemeClr val="bg1"/>
                </a:solidFill>
                <a:ea typeface="微软雅黑" panose="020B0503020204020204" pitchFamily="34" charset="-122"/>
              </a:rPr>
              <a:t>Now to him who works, the wages are not counted as grace but as debt.</a:t>
            </a:r>
          </a:p>
          <a:p>
            <a:pPr algn="l">
              <a:lnSpc>
                <a:spcPct val="112000"/>
              </a:lnSpc>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惟有不作工的，只信称罪人为义的　神，他的信就算为义。</a:t>
            </a:r>
          </a:p>
          <a:p>
            <a:pPr algn="l">
              <a:lnSpc>
                <a:spcPct val="112000"/>
              </a:lnSpc>
            </a:pPr>
            <a:r>
              <a:rPr lang="en-US" altLang="zh-CN" sz="3600" b="1" dirty="0">
                <a:solidFill>
                  <a:schemeClr val="bg1"/>
                </a:solidFill>
                <a:ea typeface="微软雅黑" panose="020B0503020204020204" pitchFamily="34" charset="-122"/>
              </a:rPr>
              <a:t>But to him who does not work but believes on Him who justifies the ungodly, his faith is accounted for righteousness,</a:t>
            </a:r>
          </a:p>
        </p:txBody>
      </p:sp>
    </p:spTree>
    <p:extLst>
      <p:ext uri="{BB962C8B-B14F-4D97-AF65-F5344CB8AC3E}">
        <p14:creationId xmlns:p14="http://schemas.microsoft.com/office/powerpoint/2010/main" val="52281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以弗所书</a:t>
            </a:r>
            <a:r>
              <a:rPr lang="zh-CN" altLang="en-US" sz="3600" b="1" u="sng" dirty="0">
                <a:solidFill>
                  <a:schemeClr val="bg1"/>
                </a:solidFill>
                <a:ea typeface="微软雅黑" panose="020B0503020204020204" pitchFamily="34" charset="-122"/>
              </a:rPr>
              <a:t> </a:t>
            </a:r>
            <a:r>
              <a:rPr lang="en-US" altLang="zh-CN" sz="3600" b="1" u="sng" dirty="0" err="1">
                <a:solidFill>
                  <a:schemeClr val="bg1"/>
                </a:solidFill>
                <a:ea typeface="微软雅黑" panose="020B0503020204020204" pitchFamily="34" charset="-122"/>
              </a:rPr>
              <a:t>Ephsians</a:t>
            </a:r>
            <a:r>
              <a:rPr lang="en-US" altLang="zh-CN" sz="3600" b="1" u="sng" dirty="0">
                <a:solidFill>
                  <a:schemeClr val="bg1"/>
                </a:solidFill>
                <a:ea typeface="微软雅黑" panose="020B0503020204020204" pitchFamily="34" charset="-122"/>
              </a:rPr>
              <a:t> 2:8-9】</a:t>
            </a:r>
          </a:p>
          <a:p>
            <a:pPr algn="l">
              <a:lnSpc>
                <a:spcPct val="112000"/>
              </a:lnSpc>
            </a:pPr>
            <a:r>
              <a:rPr lang="en-US" altLang="zh-CN" sz="3600" b="1" dirty="0">
                <a:solidFill>
                  <a:srgbClr val="FFFF00"/>
                </a:solidFill>
                <a:ea typeface="微软雅黑" panose="020B0503020204020204" pitchFamily="34" charset="-122"/>
              </a:rPr>
              <a:t>8 </a:t>
            </a:r>
            <a:r>
              <a:rPr lang="zh-CN" altLang="en-US" sz="3600" b="1" dirty="0">
                <a:solidFill>
                  <a:srgbClr val="FFFF00"/>
                </a:solidFill>
                <a:ea typeface="微软雅黑" panose="020B0503020204020204" pitchFamily="34" charset="-122"/>
              </a:rPr>
              <a:t>你们得救是本乎恩，也因着信；这并不是出于自己，乃是　神所赐的；</a:t>
            </a:r>
          </a:p>
          <a:p>
            <a:pPr algn="l">
              <a:lnSpc>
                <a:spcPct val="112000"/>
              </a:lnSpc>
            </a:pPr>
            <a:r>
              <a:rPr lang="en-US" altLang="zh-CN" sz="3600" b="1" dirty="0">
                <a:solidFill>
                  <a:schemeClr val="bg1"/>
                </a:solidFill>
                <a:ea typeface="微软雅黑" panose="020B0503020204020204" pitchFamily="34" charset="-122"/>
              </a:rPr>
              <a:t>For by grace you have been saved through faith, and that not of yourselves; it is the gift of God,</a:t>
            </a:r>
          </a:p>
          <a:p>
            <a:pPr algn="l">
              <a:lnSpc>
                <a:spcPct val="112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也不是出于行为，免得有人自夸。</a:t>
            </a:r>
          </a:p>
          <a:p>
            <a:pPr algn="l">
              <a:lnSpc>
                <a:spcPct val="112000"/>
              </a:lnSpc>
            </a:pPr>
            <a:r>
              <a:rPr lang="en-US" altLang="zh-CN" sz="3600" b="1" dirty="0">
                <a:solidFill>
                  <a:schemeClr val="bg1"/>
                </a:solidFill>
                <a:ea typeface="微软雅黑" panose="020B0503020204020204" pitchFamily="34" charset="-122"/>
              </a:rPr>
              <a:t>not of works, lest anyone should boast.</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67266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3:27-28】</a:t>
            </a:r>
          </a:p>
          <a:p>
            <a:pPr algn="l">
              <a:lnSpc>
                <a:spcPct val="112000"/>
              </a:lnSpc>
            </a:pPr>
            <a:r>
              <a:rPr lang="en-US" altLang="zh-CN" sz="3600" b="1" dirty="0">
                <a:solidFill>
                  <a:srgbClr val="FFFF00"/>
                </a:solidFill>
                <a:ea typeface="微软雅黑" panose="020B0503020204020204" pitchFamily="34" charset="-122"/>
              </a:rPr>
              <a:t>27 </a:t>
            </a:r>
            <a:r>
              <a:rPr lang="zh-CN" altLang="en-US" sz="3600" b="1" dirty="0">
                <a:solidFill>
                  <a:srgbClr val="FFFF00"/>
                </a:solidFill>
                <a:ea typeface="微软雅黑" panose="020B0503020204020204" pitchFamily="34" charset="-122"/>
              </a:rPr>
              <a:t>既是这样，哪里能夸口呢？没有可夸的了。用何法没有的呢？是用立功之法吗？不是，乃用信主之法。</a:t>
            </a:r>
          </a:p>
          <a:p>
            <a:pPr algn="l">
              <a:lnSpc>
                <a:spcPct val="112000"/>
              </a:lnSpc>
            </a:pPr>
            <a:r>
              <a:rPr lang="en-US" altLang="zh-CN" sz="3600" b="1" dirty="0">
                <a:solidFill>
                  <a:schemeClr val="bg1"/>
                </a:solidFill>
                <a:ea typeface="微软雅黑" panose="020B0503020204020204" pitchFamily="34" charset="-122"/>
              </a:rPr>
              <a:t>Where is boasting then? It is excluded. By what law? Of works? No, but by the law of faith.</a:t>
            </a:r>
          </a:p>
          <a:p>
            <a:pPr algn="l">
              <a:lnSpc>
                <a:spcPct val="112000"/>
              </a:lnSpc>
            </a:pPr>
            <a:r>
              <a:rPr lang="en-US" altLang="zh-CN" sz="3600" b="1" dirty="0">
                <a:solidFill>
                  <a:srgbClr val="FFFF00"/>
                </a:solidFill>
                <a:ea typeface="微软雅黑" panose="020B0503020204020204" pitchFamily="34" charset="-122"/>
              </a:rPr>
              <a:t>28 </a:t>
            </a:r>
            <a:r>
              <a:rPr lang="zh-CN" altLang="en-US" sz="3600" b="1" dirty="0">
                <a:solidFill>
                  <a:srgbClr val="FFFF00"/>
                </a:solidFill>
                <a:ea typeface="微软雅黑" panose="020B0503020204020204" pitchFamily="34" charset="-122"/>
              </a:rPr>
              <a:t>所以（有古卷作“因为”）我们看定了，人称义是因着信，不在乎遵行律法。</a:t>
            </a:r>
          </a:p>
          <a:p>
            <a:pPr algn="l">
              <a:lnSpc>
                <a:spcPct val="112000"/>
              </a:lnSpc>
            </a:pPr>
            <a:r>
              <a:rPr lang="en-US" altLang="zh-CN" sz="3600" b="1" dirty="0">
                <a:solidFill>
                  <a:schemeClr val="bg1"/>
                </a:solidFill>
                <a:ea typeface="微软雅黑" panose="020B0503020204020204" pitchFamily="34" charset="-122"/>
              </a:rPr>
              <a:t>Therefore we conclude that a man is justified by faith apart from the deeds of the law.</a:t>
            </a:r>
          </a:p>
          <a:p>
            <a:pPr algn="l">
              <a:lnSpc>
                <a:spcPct val="112000"/>
              </a:lnSpc>
            </a:pP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06841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加拉太书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Galatians 2:21】</a:t>
            </a:r>
          </a:p>
          <a:p>
            <a:pPr algn="l">
              <a:lnSpc>
                <a:spcPct val="112000"/>
              </a:lnSpc>
            </a:pPr>
            <a:r>
              <a:rPr lang="zh-CN" altLang="en-US" sz="3600" b="1" dirty="0">
                <a:solidFill>
                  <a:srgbClr val="FFFF00"/>
                </a:solidFill>
                <a:ea typeface="微软雅黑" panose="020B0503020204020204" pitchFamily="34" charset="-122"/>
              </a:rPr>
              <a:t>我不废掉　神的恩，义若是藉着律法得的，基督就是徒然死了。</a:t>
            </a:r>
          </a:p>
          <a:p>
            <a:pPr algn="l">
              <a:lnSpc>
                <a:spcPct val="112000"/>
              </a:lnSpc>
            </a:pPr>
            <a:r>
              <a:rPr lang="en-US" altLang="zh-CN" sz="3600" b="1" dirty="0">
                <a:solidFill>
                  <a:schemeClr val="bg1"/>
                </a:solidFill>
                <a:ea typeface="微软雅黑" panose="020B0503020204020204" pitchFamily="34" charset="-122"/>
              </a:rPr>
              <a:t>I do not set aside the grace of God; for if righteousness comes through the law, then Christ died in vain.”</a:t>
            </a:r>
          </a:p>
        </p:txBody>
      </p:sp>
    </p:spTree>
    <p:extLst>
      <p:ext uri="{BB962C8B-B14F-4D97-AF65-F5344CB8AC3E}">
        <p14:creationId xmlns:p14="http://schemas.microsoft.com/office/powerpoint/2010/main" val="3043898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罗马书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Romans 11:6】</a:t>
            </a:r>
          </a:p>
          <a:p>
            <a:pPr algn="l">
              <a:lnSpc>
                <a:spcPct val="112000"/>
              </a:lnSpc>
            </a:pPr>
            <a:r>
              <a:rPr lang="zh-CN" altLang="en-US" sz="3400" b="1" dirty="0">
                <a:solidFill>
                  <a:srgbClr val="FFFF00"/>
                </a:solidFill>
                <a:ea typeface="微软雅黑" panose="020B0503020204020204" pitchFamily="34" charset="-122"/>
              </a:rPr>
              <a:t>既是出于恩典，就不在乎行为；不然，恩典就不是恩典了。</a:t>
            </a:r>
          </a:p>
          <a:p>
            <a:pPr algn="l">
              <a:lnSpc>
                <a:spcPct val="112000"/>
              </a:lnSpc>
            </a:pPr>
            <a:r>
              <a:rPr lang="en-US" altLang="zh-CN" sz="3400" b="1" dirty="0">
                <a:solidFill>
                  <a:schemeClr val="bg1"/>
                </a:solidFill>
                <a:ea typeface="微软雅黑" panose="020B0503020204020204" pitchFamily="34" charset="-122"/>
              </a:rPr>
              <a:t>And if by grace, then it is no longer of works; otherwise grace is no longer grace. But if it is of works, it is no longer grace; otherwise work is no longer work.</a:t>
            </a:r>
          </a:p>
          <a:p>
            <a:pPr algn="l">
              <a:lnSpc>
                <a:spcPct val="112000"/>
              </a:lnSpc>
            </a:pP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33942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10:15b】</a:t>
            </a:r>
          </a:p>
          <a:p>
            <a:pPr algn="l">
              <a:lnSpc>
                <a:spcPct val="112000"/>
              </a:lnSpc>
            </a:pPr>
            <a:r>
              <a:rPr lang="en-US" altLang="zh-CN" sz="3600" b="1" dirty="0">
                <a:solidFill>
                  <a:srgbClr val="FFFF00"/>
                </a:solidFill>
                <a:ea typeface="微软雅黑" panose="020B0503020204020204" pitchFamily="34" charset="-122"/>
              </a:rPr>
              <a:t>……</a:t>
            </a:r>
            <a:r>
              <a:rPr lang="zh-CN" altLang="en-US" sz="3600" b="1" dirty="0">
                <a:solidFill>
                  <a:srgbClr val="FFFF00"/>
                </a:solidFill>
                <a:ea typeface="微软雅黑" panose="020B0503020204020204" pitchFamily="34" charset="-122"/>
              </a:rPr>
              <a:t>如经上所记：“报福音传喜信的人，他们的脚踪何等佳美！”</a:t>
            </a:r>
          </a:p>
          <a:p>
            <a:pPr algn="l">
              <a:lnSpc>
                <a:spcPct val="112000"/>
              </a:lnSpc>
            </a:pPr>
            <a:r>
              <a:rPr lang="en-US" altLang="zh-CN" sz="3600" b="1" dirty="0">
                <a:solidFill>
                  <a:schemeClr val="bg1"/>
                </a:solidFill>
                <a:ea typeface="微软雅黑" panose="020B0503020204020204" pitchFamily="34" charset="-122"/>
              </a:rPr>
              <a:t>…. As it is written: “How beautiful are the feet of those who preach the gospel of peace, Who bring glad tidings of good things!”</a:t>
            </a:r>
          </a:p>
        </p:txBody>
      </p:sp>
    </p:spTree>
    <p:extLst>
      <p:ext uri="{BB962C8B-B14F-4D97-AF65-F5344CB8AC3E}">
        <p14:creationId xmlns:p14="http://schemas.microsoft.com/office/powerpoint/2010/main" val="3763314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rgbClr val="FFFF00"/>
                </a:solidFill>
                <a:ea typeface="微软雅黑" panose="020B0503020204020204" pitchFamily="34" charset="-122"/>
              </a:rPr>
              <a:t>哥林多后书</a:t>
            </a:r>
            <a:r>
              <a:rPr lang="zh-CN" altLang="en-US" sz="3400" b="1" u="sng" dirty="0">
                <a:solidFill>
                  <a:schemeClr val="bg1"/>
                </a:solidFill>
                <a:ea typeface="微软雅黑" panose="020B0503020204020204" pitchFamily="34" charset="-122"/>
              </a:rPr>
              <a:t> </a:t>
            </a:r>
            <a:r>
              <a:rPr lang="en-US" altLang="zh-CN" sz="3400" b="1" u="sng" dirty="0">
                <a:solidFill>
                  <a:schemeClr val="bg1"/>
                </a:solidFill>
                <a:ea typeface="微软雅黑" panose="020B0503020204020204" pitchFamily="34" charset="-122"/>
              </a:rPr>
              <a:t>2 Corinthians 11:23-33】</a:t>
            </a:r>
          </a:p>
          <a:p>
            <a:pPr algn="l">
              <a:lnSpc>
                <a:spcPct val="112000"/>
              </a:lnSpc>
            </a:pPr>
            <a:r>
              <a:rPr lang="en-US" altLang="zh-CN" sz="3400" b="1" dirty="0">
                <a:solidFill>
                  <a:srgbClr val="FFFF00"/>
                </a:solidFill>
                <a:ea typeface="微软雅黑" panose="020B0503020204020204" pitchFamily="34" charset="-122"/>
              </a:rPr>
              <a:t>23 </a:t>
            </a:r>
            <a:r>
              <a:rPr lang="zh-CN" altLang="en-US" sz="3400" b="1" dirty="0">
                <a:solidFill>
                  <a:srgbClr val="FFFF00"/>
                </a:solidFill>
                <a:ea typeface="微软雅黑" panose="020B0503020204020204" pitchFamily="34" charset="-122"/>
              </a:rPr>
              <a:t>他们是基督的仆人吗？（我说句狂话），我更是。我比他们多受劳苦，多下监牢，受鞭打是过重的，冒死是屡次有的。</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Are they ministers of Christ?—I speak as a fool—I am more: in labors more abundant, in stripes above measure, in prisons more frequently, in deaths often.</a:t>
            </a:r>
          </a:p>
          <a:p>
            <a:pPr algn="l">
              <a:lnSpc>
                <a:spcPct val="112000"/>
              </a:lnSpc>
            </a:pPr>
            <a:r>
              <a:rPr lang="en-US" altLang="zh-CN" sz="3400" b="1" dirty="0">
                <a:solidFill>
                  <a:srgbClr val="FFFF00"/>
                </a:solidFill>
                <a:ea typeface="微软雅黑" panose="020B0503020204020204" pitchFamily="34" charset="-122"/>
              </a:rPr>
              <a:t>24 </a:t>
            </a:r>
            <a:r>
              <a:rPr lang="zh-CN" altLang="en-US" sz="3400" b="1" dirty="0">
                <a:solidFill>
                  <a:srgbClr val="FFFF00"/>
                </a:solidFill>
                <a:ea typeface="微软雅黑" panose="020B0503020204020204" pitchFamily="34" charset="-122"/>
              </a:rPr>
              <a:t>被犹太人鞭打五次，每次四十，减去一下；</a:t>
            </a:r>
            <a:endParaRPr lang="en-US" altLang="zh-CN" sz="3400" b="1" dirty="0">
              <a:solidFill>
                <a:srgbClr val="FFFF00"/>
              </a:solidFill>
              <a:ea typeface="微软雅黑" panose="020B0503020204020204" pitchFamily="34" charset="-122"/>
            </a:endParaRPr>
          </a:p>
          <a:p>
            <a:pPr algn="l">
              <a:lnSpc>
                <a:spcPct val="112000"/>
              </a:lnSpc>
            </a:pPr>
            <a:r>
              <a:rPr lang="en-US" altLang="zh-CN" sz="3400" b="1" dirty="0">
                <a:solidFill>
                  <a:schemeClr val="bg1"/>
                </a:solidFill>
                <a:ea typeface="微软雅黑" panose="020B0503020204020204" pitchFamily="34" charset="-122"/>
              </a:rPr>
              <a:t>From the Jews five times I received forty stripes minus one.</a:t>
            </a:r>
          </a:p>
        </p:txBody>
      </p:sp>
    </p:spTree>
    <p:extLst>
      <p:ext uri="{BB962C8B-B14F-4D97-AF65-F5344CB8AC3E}">
        <p14:creationId xmlns:p14="http://schemas.microsoft.com/office/powerpoint/2010/main" val="3407452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恩典还是行为？</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Grace or Works</a:t>
            </a:r>
            <a:r>
              <a:rPr lang="zh-CN" altLang="en-US" sz="4600" b="1" dirty="0">
                <a:solidFill>
                  <a:schemeClr val="bg1"/>
                </a:solidFill>
                <a:latin typeface="微软雅黑" panose="020B0503020204020204" pitchFamily="34" charset="-122"/>
                <a:ea typeface="微软雅黑" panose="020B0503020204020204" pitchFamily="34" charset="-122"/>
              </a:rPr>
              <a:t>？</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8/9/2026</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25 </a:t>
            </a:r>
            <a:r>
              <a:rPr lang="zh-CN" altLang="en-US" sz="3000" b="1" dirty="0">
                <a:solidFill>
                  <a:srgbClr val="FFFF00"/>
                </a:solidFill>
                <a:ea typeface="微软雅黑" panose="020B0503020204020204" pitchFamily="34" charset="-122"/>
              </a:rPr>
              <a:t>被棍打了三次，被石头打了一次，遇着船坏三次，一昼一夜在深海里。</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Three times I was beaten with rods; once I was stoned; three times I was shipwrecked; a night and a day I have been in the deep;</a:t>
            </a:r>
          </a:p>
          <a:p>
            <a:pPr algn="l">
              <a:lnSpc>
                <a:spcPct val="112000"/>
              </a:lnSpc>
            </a:pPr>
            <a:r>
              <a:rPr lang="en-US" altLang="zh-CN" sz="3000" b="1" dirty="0">
                <a:solidFill>
                  <a:srgbClr val="FFFF00"/>
                </a:solidFill>
                <a:ea typeface="微软雅黑" panose="020B0503020204020204" pitchFamily="34" charset="-122"/>
              </a:rPr>
              <a:t>26 </a:t>
            </a:r>
            <a:r>
              <a:rPr lang="zh-CN" altLang="en-US" sz="3000" b="1" dirty="0">
                <a:solidFill>
                  <a:srgbClr val="FFFF00"/>
                </a:solidFill>
                <a:ea typeface="微软雅黑" panose="020B0503020204020204" pitchFamily="34" charset="-122"/>
              </a:rPr>
              <a:t>又屡次行远路，遭江河的危险、盗贼的危险、同族的危险、外邦人的危险、城里的危险、旷野的危险、海中的危险、假弟兄的危险。</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in journeys often, in perils of waters, in perils of robbers, in perils of my own countrymen, in perils of the Gentiles, in perils in the city, in perils in the wilderness, in perils in the sea, in perils among false brethren;</a:t>
            </a:r>
          </a:p>
        </p:txBody>
      </p:sp>
    </p:spTree>
    <p:extLst>
      <p:ext uri="{BB962C8B-B14F-4D97-AF65-F5344CB8AC3E}">
        <p14:creationId xmlns:p14="http://schemas.microsoft.com/office/powerpoint/2010/main" val="2790773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受劳碌、受困苦，多次不得睡，又饥又渴；多次不得食，受寒冷，赤身露体。</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in weariness and toil, in sleeplessness often, in hunger and thirst, in </a:t>
            </a:r>
            <a:r>
              <a:rPr lang="en-US" altLang="zh-CN" sz="3000" b="1" dirty="0" err="1">
                <a:solidFill>
                  <a:schemeClr val="bg1"/>
                </a:solidFill>
                <a:ea typeface="微软雅黑" panose="020B0503020204020204" pitchFamily="34" charset="-122"/>
              </a:rPr>
              <a:t>fastings</a:t>
            </a:r>
            <a:r>
              <a:rPr lang="en-US" altLang="zh-CN" sz="3000" b="1" dirty="0">
                <a:solidFill>
                  <a:schemeClr val="bg1"/>
                </a:solidFill>
                <a:ea typeface="微软雅黑" panose="020B0503020204020204" pitchFamily="34" charset="-122"/>
              </a:rPr>
              <a:t> often, in cold and nakedness—</a:t>
            </a:r>
          </a:p>
          <a:p>
            <a:pPr algn="l">
              <a:lnSpc>
                <a:spcPct val="112000"/>
              </a:lnSpc>
            </a:pPr>
            <a:r>
              <a:rPr lang="en-US" altLang="zh-CN" sz="3000" b="1" dirty="0">
                <a:solidFill>
                  <a:srgbClr val="FFFF00"/>
                </a:solidFill>
                <a:ea typeface="微软雅黑" panose="020B0503020204020204" pitchFamily="34" charset="-122"/>
              </a:rPr>
              <a:t>28 </a:t>
            </a:r>
            <a:r>
              <a:rPr lang="zh-CN" altLang="en-US" sz="3000" b="1" dirty="0">
                <a:solidFill>
                  <a:srgbClr val="FFFF00"/>
                </a:solidFill>
                <a:ea typeface="微软雅黑" panose="020B0503020204020204" pitchFamily="34" charset="-122"/>
              </a:rPr>
              <a:t>除了这外面的事，还有为众教会挂心的事，天天压在我身上。</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besides the other things, what comes upon me daily: my deep concern for all the churches.</a:t>
            </a:r>
          </a:p>
          <a:p>
            <a:pPr algn="l">
              <a:lnSpc>
                <a:spcPct val="112000"/>
              </a:lnSpc>
            </a:pPr>
            <a:r>
              <a:rPr lang="en-US" altLang="zh-CN" sz="3000" b="1" dirty="0">
                <a:solidFill>
                  <a:srgbClr val="FFFF00"/>
                </a:solidFill>
                <a:ea typeface="微软雅黑" panose="020B0503020204020204" pitchFamily="34" charset="-122"/>
              </a:rPr>
              <a:t>29 </a:t>
            </a:r>
            <a:r>
              <a:rPr lang="zh-CN" altLang="en-US" sz="3000" b="1" dirty="0">
                <a:solidFill>
                  <a:srgbClr val="FFFF00"/>
                </a:solidFill>
                <a:ea typeface="微软雅黑" panose="020B0503020204020204" pitchFamily="34" charset="-122"/>
              </a:rPr>
              <a:t>有谁软弱我不软弱呢？有谁跌倒我不焦急呢？</a:t>
            </a:r>
            <a:endParaRPr lang="en-US" altLang="zh-CN" sz="3000" b="1" dirty="0">
              <a:solidFill>
                <a:srgbClr val="FFFF00"/>
              </a:solidFill>
              <a:ea typeface="微软雅黑" panose="020B0503020204020204" pitchFamily="34" charset="-122"/>
            </a:endParaRPr>
          </a:p>
          <a:p>
            <a:pPr algn="l">
              <a:lnSpc>
                <a:spcPct val="100000"/>
              </a:lnSpc>
            </a:pPr>
            <a:r>
              <a:rPr lang="en-US" altLang="zh-CN" sz="3000" b="1" dirty="0">
                <a:solidFill>
                  <a:schemeClr val="bg1"/>
                </a:solidFill>
                <a:ea typeface="微软雅黑" panose="020B0503020204020204" pitchFamily="34" charset="-122"/>
              </a:rPr>
              <a:t>Who is weak, and I am not weak? Who is made to stumble, and I do not burn with indignation?</a:t>
            </a:r>
          </a:p>
        </p:txBody>
      </p:sp>
    </p:spTree>
    <p:extLst>
      <p:ext uri="{BB962C8B-B14F-4D97-AF65-F5344CB8AC3E}">
        <p14:creationId xmlns:p14="http://schemas.microsoft.com/office/powerpoint/2010/main" val="298684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rgbClr val="FFFF00"/>
                </a:solidFill>
                <a:ea typeface="微软雅黑" panose="020B0503020204020204" pitchFamily="34" charset="-122"/>
              </a:rPr>
              <a:t>哥林多后书</a:t>
            </a:r>
            <a:r>
              <a:rPr lang="zh-CN" altLang="en-US" sz="3000" b="1" u="sng" dirty="0">
                <a:solidFill>
                  <a:schemeClr val="bg1"/>
                </a:solidFill>
                <a:ea typeface="微软雅黑" panose="020B0503020204020204" pitchFamily="34" charset="-122"/>
              </a:rPr>
              <a:t>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30 </a:t>
            </a:r>
            <a:r>
              <a:rPr lang="zh-CN" altLang="en-US" sz="3000" b="1" dirty="0">
                <a:solidFill>
                  <a:srgbClr val="FFFF00"/>
                </a:solidFill>
                <a:ea typeface="微软雅黑" panose="020B0503020204020204" pitchFamily="34" charset="-122"/>
              </a:rPr>
              <a:t>我若必须自夸，就夸那关乎我软弱的事便了。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If I must boast, I will boast in the things which concern my infirmity.</a:t>
            </a:r>
          </a:p>
          <a:p>
            <a:pPr algn="l">
              <a:lnSpc>
                <a:spcPct val="112000"/>
              </a:lnSpc>
            </a:pPr>
            <a:r>
              <a:rPr lang="en-US" altLang="zh-CN" sz="3000" b="1" dirty="0">
                <a:solidFill>
                  <a:srgbClr val="FFFF00"/>
                </a:solidFill>
                <a:ea typeface="微软雅黑" panose="020B0503020204020204" pitchFamily="34" charset="-122"/>
              </a:rPr>
              <a:t>31 </a:t>
            </a:r>
            <a:r>
              <a:rPr lang="zh-CN" altLang="en-US" sz="3000" b="1" dirty="0">
                <a:solidFill>
                  <a:srgbClr val="FFFF00"/>
                </a:solidFill>
                <a:ea typeface="微软雅黑" panose="020B0503020204020204" pitchFamily="34" charset="-122"/>
              </a:rPr>
              <a:t>那永远可称颂之主耶稣的父　神知道我不说谎。</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 God and Father of our Lord Jesus Christ, who is blessed forever, knows that I am not lying.</a:t>
            </a:r>
          </a:p>
        </p:txBody>
      </p:sp>
    </p:spTree>
    <p:extLst>
      <p:ext uri="{BB962C8B-B14F-4D97-AF65-F5344CB8AC3E}">
        <p14:creationId xmlns:p14="http://schemas.microsoft.com/office/powerpoint/2010/main" val="1694672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哥林多后书 </a:t>
            </a:r>
            <a:r>
              <a:rPr lang="en-US" altLang="zh-CN" sz="3000" b="1" u="sng" dirty="0">
                <a:solidFill>
                  <a:schemeClr val="bg1"/>
                </a:solidFill>
                <a:ea typeface="微软雅黑" panose="020B0503020204020204" pitchFamily="34" charset="-122"/>
              </a:rPr>
              <a:t>2 Corinthians 11:23-33】</a:t>
            </a:r>
          </a:p>
          <a:p>
            <a:pPr algn="l">
              <a:lnSpc>
                <a:spcPct val="112000"/>
              </a:lnSpc>
            </a:pPr>
            <a:r>
              <a:rPr lang="en-US" altLang="zh-CN" sz="3000" b="1" dirty="0">
                <a:solidFill>
                  <a:srgbClr val="FFFF00"/>
                </a:solidFill>
                <a:ea typeface="微软雅黑" panose="020B0503020204020204" pitchFamily="34" charset="-122"/>
              </a:rPr>
              <a:t>32 </a:t>
            </a:r>
            <a:r>
              <a:rPr lang="zh-CN" altLang="en-US" sz="3000" b="1" dirty="0">
                <a:solidFill>
                  <a:srgbClr val="FFFF00"/>
                </a:solidFill>
                <a:ea typeface="微软雅黑" panose="020B0503020204020204" pitchFamily="34" charset="-122"/>
              </a:rPr>
              <a:t>在大马士革亚哩达王手下的提督，把守大马士革城要捉拿我，</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In Damascus the governor, under </a:t>
            </a:r>
            <a:r>
              <a:rPr lang="en-US" altLang="zh-CN" sz="3000" b="1" dirty="0" err="1">
                <a:solidFill>
                  <a:schemeClr val="bg1"/>
                </a:solidFill>
                <a:ea typeface="微软雅黑" panose="020B0503020204020204" pitchFamily="34" charset="-122"/>
              </a:rPr>
              <a:t>Aretas</a:t>
            </a:r>
            <a:r>
              <a:rPr lang="en-US" altLang="zh-CN" sz="3000" b="1" dirty="0">
                <a:solidFill>
                  <a:schemeClr val="bg1"/>
                </a:solidFill>
                <a:ea typeface="微软雅黑" panose="020B0503020204020204" pitchFamily="34" charset="-122"/>
              </a:rPr>
              <a:t> the king, was guarding the city of the Damascenes with a garrison, desiring to arrest me;</a:t>
            </a:r>
          </a:p>
          <a:p>
            <a:pPr algn="l">
              <a:lnSpc>
                <a:spcPct val="112000"/>
              </a:lnSpc>
            </a:pPr>
            <a:r>
              <a:rPr lang="en-US" altLang="zh-CN" sz="3000" b="1" dirty="0">
                <a:solidFill>
                  <a:srgbClr val="FFFF00"/>
                </a:solidFill>
                <a:ea typeface="微软雅黑" panose="020B0503020204020204" pitchFamily="34" charset="-122"/>
              </a:rPr>
              <a:t>33 </a:t>
            </a:r>
            <a:r>
              <a:rPr lang="zh-CN" altLang="en-US" sz="3000" b="1" dirty="0">
                <a:solidFill>
                  <a:srgbClr val="FFFF00"/>
                </a:solidFill>
                <a:ea typeface="微软雅黑" panose="020B0503020204020204" pitchFamily="34" charset="-122"/>
              </a:rPr>
              <a:t>我就从窗户中，在筐子里从城墙上被人缒下去，脱离了他的手。</a:t>
            </a:r>
          </a:p>
          <a:p>
            <a:pPr algn="l">
              <a:lnSpc>
                <a:spcPct val="112000"/>
              </a:lnSpc>
            </a:pPr>
            <a:r>
              <a:rPr lang="en-US" altLang="zh-CN" sz="3000" b="1" dirty="0">
                <a:solidFill>
                  <a:schemeClr val="bg1"/>
                </a:solidFill>
                <a:ea typeface="微软雅黑" panose="020B0503020204020204" pitchFamily="34" charset="-122"/>
              </a:rPr>
              <a:t>but I was let down in a basket through a window in the wall, and escaped from his hands.</a:t>
            </a:r>
          </a:p>
        </p:txBody>
      </p:sp>
    </p:spTree>
    <p:extLst>
      <p:ext uri="{BB962C8B-B14F-4D97-AF65-F5344CB8AC3E}">
        <p14:creationId xmlns:p14="http://schemas.microsoft.com/office/powerpoint/2010/main" val="2780935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Corinthians 15:9-10】</a:t>
            </a:r>
          </a:p>
          <a:p>
            <a:pPr algn="l">
              <a:lnSpc>
                <a:spcPct val="112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我原是使徒中最小的，不配称为使徒，因为我从前逼迫　神的教会。</a:t>
            </a:r>
          </a:p>
          <a:p>
            <a:pPr algn="l">
              <a:lnSpc>
                <a:spcPct val="112000"/>
              </a:lnSpc>
            </a:pPr>
            <a:r>
              <a:rPr lang="en-US" altLang="zh-CN" sz="3600" b="1" dirty="0">
                <a:solidFill>
                  <a:schemeClr val="bg1"/>
                </a:solidFill>
                <a:ea typeface="微软雅黑" panose="020B0503020204020204" pitchFamily="34" charset="-122"/>
              </a:rPr>
              <a:t>For I am the least of the apostles, who am not worthy to be called an apostle, because I persecuted the church of God.</a:t>
            </a:r>
          </a:p>
        </p:txBody>
      </p:sp>
    </p:spTree>
    <p:extLst>
      <p:ext uri="{BB962C8B-B14F-4D97-AF65-F5344CB8AC3E}">
        <p14:creationId xmlns:p14="http://schemas.microsoft.com/office/powerpoint/2010/main" val="98596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哥林多前书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1 Corinthians 15:9-10】</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然而我今日成了何等人，是蒙　神的恩才成的；并且他所赐我的恩不是徒然的。我比众使徒格外劳苦，这原不是我，乃是　神的恩与我同在。</a:t>
            </a:r>
          </a:p>
          <a:p>
            <a:pPr algn="l">
              <a:lnSpc>
                <a:spcPct val="112000"/>
              </a:lnSpc>
            </a:pPr>
            <a:r>
              <a:rPr lang="en-US" altLang="zh-CN" sz="3600" b="1" dirty="0">
                <a:solidFill>
                  <a:schemeClr val="bg1"/>
                </a:solidFill>
                <a:ea typeface="微软雅黑" panose="020B0503020204020204" pitchFamily="34" charset="-122"/>
              </a:rPr>
              <a:t>But by the grace of God I am what I am, and His grace toward me was not in vain; but I labored more abundantly than they all, yet not I, but the grace of God which was with me.</a:t>
            </a:r>
          </a:p>
          <a:p>
            <a:pPr algn="l">
              <a:lnSpc>
                <a:spcPct val="112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672320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提摩太前书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Timothy 1:13-17】</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我从前是亵渎　神的，逼迫人的，侮慢人的，然而我还蒙了怜悯，因我是不信、不明白的时候而作的。</a:t>
            </a:r>
          </a:p>
          <a:p>
            <a:pPr algn="l">
              <a:lnSpc>
                <a:spcPct val="112000"/>
              </a:lnSpc>
            </a:pPr>
            <a:r>
              <a:rPr lang="en-US" altLang="zh-CN" sz="3600" b="1" dirty="0">
                <a:solidFill>
                  <a:schemeClr val="bg1"/>
                </a:solidFill>
                <a:ea typeface="微软雅黑" panose="020B0503020204020204" pitchFamily="34" charset="-122"/>
              </a:rPr>
              <a:t>although I was formerly a blasphemer, a persecutor, and an insolent man; but I obtained mercy because I did it ignorantly in unbelief.</a:t>
            </a:r>
          </a:p>
        </p:txBody>
      </p:sp>
    </p:spTree>
    <p:extLst>
      <p:ext uri="{BB962C8B-B14F-4D97-AF65-F5344CB8AC3E}">
        <p14:creationId xmlns:p14="http://schemas.microsoft.com/office/powerpoint/2010/main" val="1069411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提摩太前书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Timothy 1:13-17】</a:t>
            </a:r>
          </a:p>
          <a:p>
            <a:pPr algn="l">
              <a:lnSpc>
                <a:spcPct val="112000"/>
              </a:lnSpc>
            </a:pPr>
            <a:r>
              <a:rPr lang="en-US" altLang="zh-CN" sz="3600" b="1" dirty="0">
                <a:solidFill>
                  <a:srgbClr val="FFFF00"/>
                </a:solidFill>
                <a:ea typeface="微软雅黑" panose="020B0503020204020204" pitchFamily="34" charset="-122"/>
              </a:rPr>
              <a:t>14 </a:t>
            </a:r>
            <a:r>
              <a:rPr lang="zh-CN" altLang="en-US" sz="3600" b="1" dirty="0">
                <a:solidFill>
                  <a:srgbClr val="FFFF00"/>
                </a:solidFill>
                <a:ea typeface="微软雅黑" panose="020B0503020204020204" pitchFamily="34" charset="-122"/>
              </a:rPr>
              <a:t>并且我主的恩是格外丰盛，使我在基督耶稣里有信心和爱心。</a:t>
            </a:r>
            <a:r>
              <a:rPr lang="en-US" altLang="zh-CN" sz="3600" b="1" dirty="0">
                <a:solidFill>
                  <a:schemeClr val="bg1"/>
                </a:solidFill>
                <a:ea typeface="微软雅黑" panose="020B0503020204020204" pitchFamily="34" charset="-122"/>
              </a:rPr>
              <a:t>And the grace of our Lord was exceedingly abundant, with faith and love which are in Christ Jesus.</a:t>
            </a:r>
          </a:p>
          <a:p>
            <a:pPr algn="l">
              <a:lnSpc>
                <a:spcPct val="112000"/>
              </a:lnSpc>
            </a:pPr>
            <a:r>
              <a:rPr lang="en-US" altLang="zh-CN" sz="3600" b="1" dirty="0">
                <a:solidFill>
                  <a:srgbClr val="FFFF00"/>
                </a:solidFill>
                <a:ea typeface="微软雅黑" panose="020B0503020204020204" pitchFamily="34" charset="-122"/>
              </a:rPr>
              <a:t>15 “</a:t>
            </a:r>
            <a:r>
              <a:rPr lang="zh-CN" altLang="en-US" sz="3600" b="1" dirty="0">
                <a:solidFill>
                  <a:srgbClr val="FFFF00"/>
                </a:solidFill>
                <a:ea typeface="微软雅黑" panose="020B0503020204020204" pitchFamily="34" charset="-122"/>
              </a:rPr>
              <a:t>基督耶稣降世，为要拯救罪人。”这话是可信的，是十分可佩服的。在罪人中我是个罪魁。</a:t>
            </a:r>
            <a:r>
              <a:rPr lang="en-US" altLang="zh-CN" sz="3600" b="1" dirty="0">
                <a:solidFill>
                  <a:schemeClr val="bg1"/>
                </a:solidFill>
                <a:ea typeface="微软雅黑" panose="020B0503020204020204" pitchFamily="34" charset="-122"/>
              </a:rPr>
              <a:t>This is a faithful saying and worthy of all acceptance, that Christ Jesus came into the world to save sinners, of whom I am chief.</a:t>
            </a:r>
          </a:p>
        </p:txBody>
      </p:sp>
    </p:spTree>
    <p:extLst>
      <p:ext uri="{BB962C8B-B14F-4D97-AF65-F5344CB8AC3E}">
        <p14:creationId xmlns:p14="http://schemas.microsoft.com/office/powerpoint/2010/main" val="3810112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提摩太前书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Timothy 1:13-17】</a:t>
            </a:r>
          </a:p>
          <a:p>
            <a:pPr algn="l">
              <a:lnSpc>
                <a:spcPct val="112000"/>
              </a:lnSpc>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然而我蒙了怜悯，是因耶稣基督要在我这罪魁身上显明他一切的忍耐，给后来信他得永生的人作榜样。</a:t>
            </a:r>
          </a:p>
          <a:p>
            <a:pPr algn="l">
              <a:lnSpc>
                <a:spcPct val="112000"/>
              </a:lnSpc>
            </a:pPr>
            <a:r>
              <a:rPr lang="en-US" altLang="zh-CN" sz="3600" b="1" dirty="0">
                <a:solidFill>
                  <a:schemeClr val="bg1"/>
                </a:solidFill>
                <a:ea typeface="微软雅黑" panose="020B0503020204020204" pitchFamily="34" charset="-122"/>
              </a:rPr>
              <a:t>However, for this reason I obtained mercy, that in me first Jesus Christ might show all longsuffering, as a pattern to those who are going to believe on Him for everlasting life.</a:t>
            </a:r>
          </a:p>
        </p:txBody>
      </p:sp>
    </p:spTree>
    <p:extLst>
      <p:ext uri="{BB962C8B-B14F-4D97-AF65-F5344CB8AC3E}">
        <p14:creationId xmlns:p14="http://schemas.microsoft.com/office/powerpoint/2010/main" val="3837282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提摩太前书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Timothy 1:13-17】</a:t>
            </a:r>
          </a:p>
          <a:p>
            <a:pPr algn="l">
              <a:lnSpc>
                <a:spcPct val="112000"/>
              </a:lnSpc>
            </a:pPr>
            <a:r>
              <a:rPr lang="en-US" altLang="zh-CN" sz="3600" b="1" dirty="0">
                <a:solidFill>
                  <a:srgbClr val="FFFF00"/>
                </a:solidFill>
                <a:ea typeface="微软雅黑" panose="020B0503020204020204" pitchFamily="34" charset="-122"/>
              </a:rPr>
              <a:t>17 </a:t>
            </a:r>
            <a:r>
              <a:rPr lang="zh-CN" altLang="en-US" sz="3600" b="1" dirty="0">
                <a:solidFill>
                  <a:srgbClr val="FFFF00"/>
                </a:solidFill>
                <a:ea typeface="微软雅黑" panose="020B0503020204020204" pitchFamily="34" charset="-122"/>
              </a:rPr>
              <a:t>但愿尊贵、荣耀归与那不能朽坏、不能看见、永世的君王、独一的　神，直到永永远远。阿们！</a:t>
            </a:r>
          </a:p>
          <a:p>
            <a:pPr algn="l">
              <a:lnSpc>
                <a:spcPct val="112000"/>
              </a:lnSpc>
            </a:pPr>
            <a:r>
              <a:rPr lang="en-US" altLang="zh-CN" sz="3600" b="1" dirty="0">
                <a:solidFill>
                  <a:schemeClr val="bg1"/>
                </a:solidFill>
                <a:ea typeface="微软雅黑" panose="020B0503020204020204" pitchFamily="34" charset="-122"/>
              </a:rPr>
              <a:t>Now to the King eternal, immortal, invisible, to God who alone is wise, be honor and glory forever and ever. Amen.</a:t>
            </a:r>
          </a:p>
        </p:txBody>
      </p:sp>
    </p:spTree>
    <p:extLst>
      <p:ext uri="{BB962C8B-B14F-4D97-AF65-F5344CB8AC3E}">
        <p14:creationId xmlns:p14="http://schemas.microsoft.com/office/powerpoint/2010/main" val="12028505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11:6】</a:t>
            </a:r>
          </a:p>
          <a:p>
            <a:pPr algn="l">
              <a:lnSpc>
                <a:spcPct val="112000"/>
              </a:lnSpc>
            </a:pPr>
            <a:r>
              <a:rPr lang="zh-CN" altLang="en-US" sz="3600" b="1" dirty="0">
                <a:solidFill>
                  <a:srgbClr val="FFFF00"/>
                </a:solidFill>
                <a:ea typeface="微软雅黑" panose="020B0503020204020204" pitchFamily="34" charset="-122"/>
              </a:rPr>
              <a:t>既是出于恩典，就不在乎行为；不然，恩典就不是恩典了。</a:t>
            </a:r>
          </a:p>
          <a:p>
            <a:pPr algn="l">
              <a:lnSpc>
                <a:spcPct val="112000"/>
              </a:lnSpc>
            </a:pPr>
            <a:r>
              <a:rPr lang="en-US" altLang="zh-CN" sz="3600" b="1" dirty="0">
                <a:solidFill>
                  <a:schemeClr val="bg1"/>
                </a:solidFill>
                <a:ea typeface="微软雅黑" panose="020B0503020204020204" pitchFamily="34" charset="-122"/>
              </a:rPr>
              <a:t>And if by grace, then it is no longer of works; otherwise grace is no longer grace. But if it is of works, it is no longer grace; otherwise work is no longer work.</a:t>
            </a:r>
          </a:p>
        </p:txBody>
      </p:sp>
    </p:spTree>
    <p:extLst>
      <p:ext uri="{BB962C8B-B14F-4D97-AF65-F5344CB8AC3E}">
        <p14:creationId xmlns:p14="http://schemas.microsoft.com/office/powerpoint/2010/main" val="1159988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7:22-23】</a:t>
            </a:r>
          </a:p>
          <a:p>
            <a:pPr algn="l">
              <a:lnSpc>
                <a:spcPct val="112000"/>
              </a:lnSpc>
            </a:pPr>
            <a:r>
              <a:rPr lang="en-US" altLang="zh-CN" sz="3600" b="1" dirty="0">
                <a:solidFill>
                  <a:srgbClr val="FFFF00"/>
                </a:solidFill>
                <a:ea typeface="微软雅黑" panose="020B0503020204020204" pitchFamily="34" charset="-122"/>
              </a:rPr>
              <a:t>22 </a:t>
            </a:r>
            <a:r>
              <a:rPr lang="zh-CN" altLang="en-US" sz="3600" b="1" dirty="0">
                <a:solidFill>
                  <a:srgbClr val="FFFF00"/>
                </a:solidFill>
                <a:ea typeface="微软雅黑" panose="020B0503020204020204" pitchFamily="34" charset="-122"/>
              </a:rPr>
              <a:t>当那日，必有许多人对我说：‘主啊，主啊，我们不是奉你的名传道，奉你的名赶鬼，奉你的名行许多异能吗？’</a:t>
            </a:r>
          </a:p>
          <a:p>
            <a:pPr algn="l">
              <a:lnSpc>
                <a:spcPct val="112000"/>
              </a:lnSpc>
            </a:pPr>
            <a:r>
              <a:rPr lang="en-US" altLang="zh-CN" sz="3600" b="1" dirty="0">
                <a:solidFill>
                  <a:schemeClr val="bg1"/>
                </a:solidFill>
                <a:ea typeface="微软雅黑" panose="020B0503020204020204" pitchFamily="34" charset="-122"/>
              </a:rPr>
              <a:t>Many will say to Me in that day, ‘Lord, Lord, have we not prophesied in Your name, cast out demons in Your name, and done many wonders in Your name?’</a:t>
            </a:r>
          </a:p>
        </p:txBody>
      </p:sp>
    </p:spTree>
    <p:extLst>
      <p:ext uri="{BB962C8B-B14F-4D97-AF65-F5344CB8AC3E}">
        <p14:creationId xmlns:p14="http://schemas.microsoft.com/office/powerpoint/2010/main" val="2741118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马太福音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Matthew 7:22-23】</a:t>
            </a:r>
          </a:p>
          <a:p>
            <a:pPr algn="l">
              <a:lnSpc>
                <a:spcPct val="112000"/>
              </a:lnSpc>
            </a:pPr>
            <a:r>
              <a:rPr lang="en-US" altLang="zh-CN" sz="3600" b="1" dirty="0">
                <a:solidFill>
                  <a:srgbClr val="FFFF00"/>
                </a:solidFill>
                <a:ea typeface="微软雅黑" panose="020B0503020204020204" pitchFamily="34" charset="-122"/>
              </a:rPr>
              <a:t>23 </a:t>
            </a:r>
            <a:r>
              <a:rPr lang="zh-CN" altLang="en-US" sz="3600" b="1" dirty="0">
                <a:solidFill>
                  <a:srgbClr val="FFFF00"/>
                </a:solidFill>
                <a:ea typeface="微软雅黑" panose="020B0503020204020204" pitchFamily="34" charset="-122"/>
              </a:rPr>
              <a:t>我就明明地告诉他们说：‘我从来不认识你们，你们这些作恶的人，离开我去吧！’”</a:t>
            </a:r>
          </a:p>
          <a:p>
            <a:pPr algn="l">
              <a:lnSpc>
                <a:spcPct val="112000"/>
              </a:lnSpc>
            </a:pPr>
            <a:r>
              <a:rPr lang="en-US" altLang="zh-CN" sz="3600" b="1" dirty="0">
                <a:solidFill>
                  <a:schemeClr val="bg1"/>
                </a:solidFill>
                <a:ea typeface="微软雅黑" panose="020B0503020204020204" pitchFamily="34" charset="-122"/>
              </a:rPr>
              <a:t>And then I will declare to them, ‘I never knew you; depart from Me, you who practice lawlessness!’</a:t>
            </a:r>
          </a:p>
        </p:txBody>
      </p:sp>
    </p:spTree>
    <p:extLst>
      <p:ext uri="{BB962C8B-B14F-4D97-AF65-F5344CB8AC3E}">
        <p14:creationId xmlns:p14="http://schemas.microsoft.com/office/powerpoint/2010/main" val="2295100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Romans 11:6】</a:t>
            </a:r>
          </a:p>
          <a:p>
            <a:pPr algn="l">
              <a:lnSpc>
                <a:spcPct val="112000"/>
              </a:lnSpc>
            </a:pPr>
            <a:r>
              <a:rPr lang="zh-CN" altLang="en-US" sz="3600" b="1" dirty="0">
                <a:solidFill>
                  <a:srgbClr val="FFFF00"/>
                </a:solidFill>
                <a:ea typeface="微软雅黑" panose="020B0503020204020204" pitchFamily="34" charset="-122"/>
              </a:rPr>
              <a:t>既是出于恩典，就不在乎行为；不然，恩典就不是恩典了。</a:t>
            </a:r>
          </a:p>
          <a:p>
            <a:pPr algn="l">
              <a:lnSpc>
                <a:spcPct val="112000"/>
              </a:lnSpc>
            </a:pPr>
            <a:r>
              <a:rPr lang="en-US" altLang="zh-CN" sz="3600" b="1" dirty="0">
                <a:solidFill>
                  <a:schemeClr val="bg1"/>
                </a:solidFill>
                <a:ea typeface="微软雅黑" panose="020B0503020204020204" pitchFamily="34" charset="-122"/>
              </a:rPr>
              <a:t>And if by grace, then it is no longer of works; otherwise grace is no longer grace. But if it is of works, it is no longer grace; otherwise work is no longer work.</a:t>
            </a:r>
          </a:p>
        </p:txBody>
      </p:sp>
    </p:spTree>
    <p:extLst>
      <p:ext uri="{BB962C8B-B14F-4D97-AF65-F5344CB8AC3E}">
        <p14:creationId xmlns:p14="http://schemas.microsoft.com/office/powerpoint/2010/main" val="63901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Luke 18:9-14】</a:t>
            </a:r>
          </a:p>
          <a:p>
            <a:pPr algn="l">
              <a:lnSpc>
                <a:spcPct val="112000"/>
              </a:lnSpc>
            </a:pPr>
            <a:r>
              <a:rPr lang="en-US" altLang="zh-CN" sz="3600" b="1" dirty="0">
                <a:solidFill>
                  <a:srgbClr val="FFFF00"/>
                </a:solidFill>
                <a:ea typeface="微软雅黑" panose="020B0503020204020204" pitchFamily="34" charset="-122"/>
              </a:rPr>
              <a:t>9 </a:t>
            </a:r>
            <a:r>
              <a:rPr lang="zh-CN" altLang="en-US" sz="3600" b="1" dirty="0">
                <a:solidFill>
                  <a:srgbClr val="FFFF00"/>
                </a:solidFill>
                <a:ea typeface="微软雅黑" panose="020B0503020204020204" pitchFamily="34" charset="-122"/>
              </a:rPr>
              <a:t>耶稣向那些仗着自己是义人，藐视别人的，设一个比喻，</a:t>
            </a:r>
          </a:p>
          <a:p>
            <a:pPr algn="l">
              <a:lnSpc>
                <a:spcPct val="112000"/>
              </a:lnSpc>
            </a:pPr>
            <a:r>
              <a:rPr lang="en-US" altLang="zh-CN" sz="3600" b="1" dirty="0">
                <a:solidFill>
                  <a:schemeClr val="bg1"/>
                </a:solidFill>
                <a:ea typeface="微软雅黑" panose="020B0503020204020204" pitchFamily="34" charset="-122"/>
              </a:rPr>
              <a:t>Also He spoke this parable to some who trusted in themselves that they were righteous, and despised others:</a:t>
            </a:r>
          </a:p>
          <a:p>
            <a:pPr algn="l">
              <a:lnSpc>
                <a:spcPct val="112000"/>
              </a:lnSpc>
            </a:pPr>
            <a:r>
              <a:rPr lang="en-US" altLang="zh-CN" sz="3600" b="1" dirty="0">
                <a:solidFill>
                  <a:srgbClr val="FFFF00"/>
                </a:solidFill>
                <a:ea typeface="微软雅黑" panose="020B0503020204020204" pitchFamily="34" charset="-122"/>
              </a:rPr>
              <a:t>10 </a:t>
            </a:r>
            <a:r>
              <a:rPr lang="zh-CN" altLang="en-US" sz="3600" b="1" dirty="0">
                <a:solidFill>
                  <a:srgbClr val="FFFF00"/>
                </a:solidFill>
                <a:ea typeface="微软雅黑" panose="020B0503020204020204" pitchFamily="34" charset="-122"/>
              </a:rPr>
              <a:t>说：“有两个人上殿里去祷告：一个是法利赛人，一个是税吏。</a:t>
            </a:r>
          </a:p>
          <a:p>
            <a:pPr algn="l">
              <a:lnSpc>
                <a:spcPct val="112000"/>
              </a:lnSpc>
            </a:pPr>
            <a:r>
              <a:rPr lang="zh-CN" altLang="en-US" sz="3600" b="1" dirty="0">
                <a:solidFill>
                  <a:schemeClr val="bg1"/>
                </a:solidFill>
                <a:ea typeface="微软雅黑" panose="020B0503020204020204" pitchFamily="34" charset="-122"/>
              </a:rPr>
              <a:t>“</a:t>
            </a:r>
            <a:r>
              <a:rPr lang="en-US" altLang="zh-CN" sz="3600" b="1" dirty="0">
                <a:solidFill>
                  <a:schemeClr val="bg1"/>
                </a:solidFill>
                <a:ea typeface="微软雅黑" panose="020B0503020204020204" pitchFamily="34" charset="-122"/>
              </a:rPr>
              <a:t>Two men went up to the temple to pray, one a Pharisee and the other a tax collector.</a:t>
            </a:r>
          </a:p>
        </p:txBody>
      </p:sp>
    </p:spTree>
    <p:extLst>
      <p:ext uri="{BB962C8B-B14F-4D97-AF65-F5344CB8AC3E}">
        <p14:creationId xmlns:p14="http://schemas.microsoft.com/office/powerpoint/2010/main" val="1084665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Luke 18:9-14】</a:t>
            </a:r>
          </a:p>
          <a:p>
            <a:pPr algn="l">
              <a:lnSpc>
                <a:spcPct val="112000"/>
              </a:lnSpc>
            </a:pPr>
            <a:r>
              <a:rPr lang="en-US" altLang="zh-CN" sz="3600" b="1" dirty="0">
                <a:solidFill>
                  <a:srgbClr val="FFFF00"/>
                </a:solidFill>
                <a:ea typeface="微软雅黑" panose="020B0503020204020204" pitchFamily="34" charset="-122"/>
              </a:rPr>
              <a:t>11 </a:t>
            </a:r>
            <a:r>
              <a:rPr lang="zh-CN" altLang="en-US" sz="3600" b="1" dirty="0">
                <a:solidFill>
                  <a:srgbClr val="FFFF00"/>
                </a:solidFill>
                <a:ea typeface="微软雅黑" panose="020B0503020204020204" pitchFamily="34" charset="-122"/>
              </a:rPr>
              <a:t>法利赛人站着，自言自语地祷告说：‘　神啊，我感谢你，我不像别人勒索、不义、奸淫，也不像这个税吏。</a:t>
            </a:r>
          </a:p>
          <a:p>
            <a:pPr algn="l">
              <a:lnSpc>
                <a:spcPct val="100000"/>
              </a:lnSpc>
            </a:pPr>
            <a:r>
              <a:rPr lang="en-US" altLang="zh-CN" sz="3600" b="1" dirty="0">
                <a:solidFill>
                  <a:schemeClr val="bg1"/>
                </a:solidFill>
                <a:ea typeface="微软雅黑" panose="020B0503020204020204" pitchFamily="34" charset="-122"/>
              </a:rPr>
              <a:t>The Pharisee stood and prayed thus with himself, ‘God, I thank You that I am not like other men—</a:t>
            </a:r>
            <a:r>
              <a:rPr lang="en-US" altLang="zh-CN" sz="3600" b="1" dirty="0" err="1">
                <a:solidFill>
                  <a:schemeClr val="bg1"/>
                </a:solidFill>
                <a:ea typeface="微软雅黑" panose="020B0503020204020204" pitchFamily="34" charset="-122"/>
              </a:rPr>
              <a:t>extortioners</a:t>
            </a:r>
            <a:r>
              <a:rPr lang="en-US" altLang="zh-CN" sz="3600" b="1" dirty="0">
                <a:solidFill>
                  <a:schemeClr val="bg1"/>
                </a:solidFill>
                <a:ea typeface="微软雅黑" panose="020B0503020204020204" pitchFamily="34" charset="-122"/>
              </a:rPr>
              <a:t>, unjust, adulterers, or even as this tax collector.</a:t>
            </a:r>
          </a:p>
          <a:p>
            <a:pPr algn="l">
              <a:lnSpc>
                <a:spcPct val="112000"/>
              </a:lnSpc>
            </a:pPr>
            <a:r>
              <a:rPr lang="en-US" altLang="zh-CN" sz="3600" b="1" dirty="0">
                <a:solidFill>
                  <a:srgbClr val="FFFF00"/>
                </a:solidFill>
                <a:ea typeface="微软雅黑" panose="020B0503020204020204" pitchFamily="34" charset="-122"/>
              </a:rPr>
              <a:t>12 </a:t>
            </a:r>
            <a:r>
              <a:rPr lang="zh-CN" altLang="en-US" sz="3600" b="1" dirty="0">
                <a:solidFill>
                  <a:srgbClr val="FFFF00"/>
                </a:solidFill>
                <a:ea typeface="微软雅黑" panose="020B0503020204020204" pitchFamily="34" charset="-122"/>
              </a:rPr>
              <a:t>我一个礼拜禁食两次，凡我所得的，都捐上十分之一。’ </a:t>
            </a:r>
            <a:r>
              <a:rPr lang="en-US" altLang="zh-CN" sz="3600" b="1" dirty="0">
                <a:solidFill>
                  <a:schemeClr val="bg1"/>
                </a:solidFill>
                <a:ea typeface="微软雅黑" panose="020B0503020204020204" pitchFamily="34" charset="-122"/>
              </a:rPr>
              <a:t>I fast twice a week; I give tithes of all that I possess.’</a:t>
            </a:r>
          </a:p>
        </p:txBody>
      </p:sp>
    </p:spTree>
    <p:extLst>
      <p:ext uri="{BB962C8B-B14F-4D97-AF65-F5344CB8AC3E}">
        <p14:creationId xmlns:p14="http://schemas.microsoft.com/office/powerpoint/2010/main" val="2606011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600" b="1" u="sng" dirty="0">
                <a:solidFill>
                  <a:schemeClr val="bg1"/>
                </a:solidFill>
                <a:ea typeface="微软雅黑" panose="020B0503020204020204" pitchFamily="34" charset="-122"/>
              </a:rPr>
              <a:t>【</a:t>
            </a:r>
            <a:r>
              <a:rPr lang="zh-CN" altLang="en-US" sz="3600" b="1" u="sng" dirty="0">
                <a:solidFill>
                  <a:srgbClr val="FFFF00"/>
                </a:solidFill>
                <a:ea typeface="微软雅黑" panose="020B0503020204020204" pitchFamily="34" charset="-122"/>
              </a:rPr>
              <a:t>路加福音</a:t>
            </a:r>
            <a:r>
              <a:rPr lang="zh-CN" altLang="en-US" sz="3600" b="1" u="sng" dirty="0">
                <a:solidFill>
                  <a:schemeClr val="bg1"/>
                </a:solidFill>
                <a:ea typeface="微软雅黑" panose="020B0503020204020204" pitchFamily="34" charset="-122"/>
              </a:rPr>
              <a:t> </a:t>
            </a:r>
            <a:r>
              <a:rPr lang="en-US" altLang="zh-CN" sz="3600" b="1" u="sng" dirty="0">
                <a:solidFill>
                  <a:schemeClr val="bg1"/>
                </a:solidFill>
                <a:ea typeface="微软雅黑" panose="020B0503020204020204" pitchFamily="34" charset="-122"/>
              </a:rPr>
              <a:t>Luke 18:9-14】</a:t>
            </a:r>
          </a:p>
          <a:p>
            <a:pPr algn="l">
              <a:lnSpc>
                <a:spcPct val="112000"/>
              </a:lnSpc>
            </a:pPr>
            <a:r>
              <a:rPr lang="en-US" altLang="zh-CN" sz="3600" b="1" dirty="0">
                <a:solidFill>
                  <a:srgbClr val="FFFF00"/>
                </a:solidFill>
                <a:ea typeface="微软雅黑" panose="020B0503020204020204" pitchFamily="34" charset="-122"/>
              </a:rPr>
              <a:t>13 </a:t>
            </a:r>
            <a:r>
              <a:rPr lang="zh-CN" altLang="en-US" sz="3600" b="1" dirty="0">
                <a:solidFill>
                  <a:srgbClr val="FFFF00"/>
                </a:solidFill>
                <a:ea typeface="微软雅黑" panose="020B0503020204020204" pitchFamily="34" charset="-122"/>
              </a:rPr>
              <a:t>那税吏远远地站着，连举目望天也不敢，只捶着胸说：‘　神啊，开恩可怜我这个罪人！’</a:t>
            </a:r>
          </a:p>
          <a:p>
            <a:pPr algn="l">
              <a:lnSpc>
                <a:spcPct val="112000"/>
              </a:lnSpc>
            </a:pPr>
            <a:r>
              <a:rPr lang="en-US" altLang="zh-CN" sz="3600" b="1" dirty="0">
                <a:solidFill>
                  <a:schemeClr val="bg1"/>
                </a:solidFill>
                <a:ea typeface="微软雅黑" panose="020B0503020204020204" pitchFamily="34" charset="-122"/>
              </a:rPr>
              <a:t>And the tax collector, standing afar off, would not so much as raise his eyes to heaven, but beat his breast, saying, ‘God, be merciful to me a sinner!’</a:t>
            </a:r>
          </a:p>
        </p:txBody>
      </p:sp>
    </p:spTree>
    <p:extLst>
      <p:ext uri="{BB962C8B-B14F-4D97-AF65-F5344CB8AC3E}">
        <p14:creationId xmlns:p14="http://schemas.microsoft.com/office/powerpoint/2010/main" val="3456018904"/>
      </p:ext>
    </p:extLst>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22591</TotalTime>
  <Words>2649</Words>
  <Application>Microsoft Office PowerPoint</Application>
  <PresentationFormat>On-screen Show (4:3)</PresentationFormat>
  <Paragraphs>105</Paragraphs>
  <Slides>29</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29</vt:i4>
      </vt:variant>
    </vt:vector>
  </HeadingPairs>
  <TitlesOfParts>
    <vt:vector size="38" baseType="lpstr">
      <vt:lpstr>DFYuanMedium-B5</vt:lpstr>
      <vt:lpstr>KaiTi</vt:lpstr>
      <vt:lpstr>微软雅黑</vt:lpstr>
      <vt:lpstr>Arial</vt:lpstr>
      <vt:lpstr>Calibri</vt:lpstr>
      <vt:lpstr>Calibri Light</vt:lpstr>
      <vt:lpstr>Garamond</vt:lpstr>
      <vt:lpstr>1_Default Design</vt:lpstr>
      <vt:lpstr>1_Office 主题</vt:lpstr>
      <vt:lpstr>PowerPoint Presentation</vt:lpstr>
      <vt:lpstr>恩典还是行为？ Grace or Works？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BCCC_User</cp:lastModifiedBy>
  <cp:revision>866</cp:revision>
  <cp:lastPrinted>2026-08-08T17:53:38Z</cp:lastPrinted>
  <dcterms:created xsi:type="dcterms:W3CDTF">2005-10-06T16:33:29Z</dcterms:created>
  <dcterms:modified xsi:type="dcterms:W3CDTF">2026-08-09T18:00:46Z</dcterms:modified>
</cp:coreProperties>
</file>