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046" r:id="rId2"/>
    <p:sldMasterId id="2147487415" r:id="rId3"/>
  </p:sldMasterIdLst>
  <p:notesMasterIdLst>
    <p:notesMasterId r:id="rId27"/>
  </p:notesMasterIdLst>
  <p:sldIdLst>
    <p:sldId id="2455" r:id="rId4"/>
    <p:sldId id="2214" r:id="rId5"/>
    <p:sldId id="4459" r:id="rId6"/>
    <p:sldId id="4427" r:id="rId7"/>
    <p:sldId id="4394" r:id="rId8"/>
    <p:sldId id="4428" r:id="rId9"/>
    <p:sldId id="4429" r:id="rId10"/>
    <p:sldId id="4408" r:id="rId11"/>
    <p:sldId id="4409" r:id="rId12"/>
    <p:sldId id="4395" r:id="rId13"/>
    <p:sldId id="4460" r:id="rId14"/>
    <p:sldId id="4410" r:id="rId15"/>
    <p:sldId id="4431" r:id="rId16"/>
    <p:sldId id="4411" r:id="rId17"/>
    <p:sldId id="4432" r:id="rId18"/>
    <p:sldId id="4433" r:id="rId19"/>
    <p:sldId id="4434" r:id="rId20"/>
    <p:sldId id="4412" r:id="rId21"/>
    <p:sldId id="4413" r:id="rId22"/>
    <p:sldId id="4435" r:id="rId23"/>
    <p:sldId id="4436" r:id="rId24"/>
    <p:sldId id="4437" r:id="rId25"/>
    <p:sldId id="4396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DDEB"/>
    <a:srgbClr val="F2E6DE"/>
    <a:srgbClr val="ECD3ED"/>
    <a:srgbClr val="9C582E"/>
    <a:srgbClr val="E6F159"/>
    <a:srgbClr val="D5D4F0"/>
    <a:srgbClr val="C6C4EA"/>
    <a:srgbClr val="B3F7CF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199" autoAdjust="0"/>
  </p:normalViewPr>
  <p:slideViewPr>
    <p:cSldViewPr>
      <p:cViewPr varScale="1">
        <p:scale>
          <a:sx n="59" d="100"/>
          <a:sy n="59" d="100"/>
        </p:scale>
        <p:origin x="8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8/16/2026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0822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1906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133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5643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1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3128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97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094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9618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8048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214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810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5321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9370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06394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4696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6136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78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089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239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9431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113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8/16/2026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8/16/2026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8/16/2026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8/16/2026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8/16/2026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8/16/2026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  <p:extLst>
      <p:ext uri="{BB962C8B-B14F-4D97-AF65-F5344CB8AC3E}">
        <p14:creationId xmlns:p14="http://schemas.microsoft.com/office/powerpoint/2010/main" val="4675483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7047" r:id="rId1"/>
    <p:sldLayoutId id="2147487048" r:id="rId2"/>
    <p:sldLayoutId id="2147487049" r:id="rId3"/>
    <p:sldLayoutId id="2147487050" r:id="rId4"/>
    <p:sldLayoutId id="2147487051" r:id="rId5"/>
    <p:sldLayoutId id="2147487052" r:id="rId6"/>
    <p:sldLayoutId id="2147487053" r:id="rId7"/>
    <p:sldLayoutId id="2147487054" r:id="rId8"/>
    <p:sldLayoutId id="2147487055" r:id="rId9"/>
    <p:sldLayoutId id="2147487056" r:id="rId10"/>
    <p:sldLayoutId id="21474870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67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16" r:id="rId1"/>
    <p:sldLayoutId id="2147487417" r:id="rId2"/>
    <p:sldLayoutId id="2147487418" r:id="rId3"/>
    <p:sldLayoutId id="2147487419" r:id="rId4"/>
    <p:sldLayoutId id="2147487420" r:id="rId5"/>
    <p:sldLayoutId id="2147487421" r:id="rId6"/>
    <p:sldLayoutId id="2147487422" r:id="rId7"/>
    <p:sldLayoutId id="2147487423" r:id="rId8"/>
    <p:sldLayoutId id="2147487424" r:id="rId9"/>
    <p:sldLayoutId id="2147487425" r:id="rId10"/>
    <p:sldLayoutId id="21474874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44736" y="1524000"/>
            <a:ext cx="4307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主日信息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409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11:2-3】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神并没有弃绝祂预先所知道的百姓。你们岂不晓得经上论到以利亚是怎么说的呢？他在　神面前怎样控告以色列人说：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God has not cast away His people whom He foreknew. Or do you not know what the Scripture says of Elijah, how he pleads with God against Israel, saying,</a:t>
            </a:r>
          </a:p>
        </p:txBody>
      </p:sp>
    </p:spTree>
    <p:extLst>
      <p:ext uri="{BB962C8B-B14F-4D97-AF65-F5344CB8AC3E}">
        <p14:creationId xmlns:p14="http://schemas.microsoft.com/office/powerpoint/2010/main" val="330517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11:2-3】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“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主啊，他们杀了你的先知，拆了你的祭坛，只剩下我一个人，他们还要寻索我的命。”</a:t>
            </a:r>
          </a:p>
          <a:p>
            <a:pPr algn="l">
              <a:lnSpc>
                <a:spcPct val="112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Lord, they have killed Your prophets and torn down Your altars, and I alone am left, and they seek my life”?</a:t>
            </a:r>
          </a:p>
        </p:txBody>
      </p:sp>
    </p:spTree>
    <p:extLst>
      <p:ext uri="{BB962C8B-B14F-4D97-AF65-F5344CB8AC3E}">
        <p14:creationId xmlns:p14="http://schemas.microsoft.com/office/powerpoint/2010/main" val="2270617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列王纪上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Kings 19:9-10】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他在那里进了一个洞，就住在洞中。耶和华的话临到他说：“以利亚啊，你在这里作什么？”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there he went into a cave, and spent the night in that place; and behold, the word of the Lord came to him, and He said to him, “What are you doing here, Elijah?”</a:t>
            </a:r>
          </a:p>
        </p:txBody>
      </p:sp>
    </p:spTree>
    <p:extLst>
      <p:ext uri="{BB962C8B-B14F-4D97-AF65-F5344CB8AC3E}">
        <p14:creationId xmlns:p14="http://schemas.microsoft.com/office/powerpoint/2010/main" val="2606011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列王纪上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Kings 19:9-10】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他说：“我为耶和华万军之　神大发热心；因为以色列人背弃了你的约，毁坏了你的坛，用刀杀了你的先知，只剩下我一个人，他们还要寻索我的命。”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he said, “I have been very zealous for the Lord God of hosts; for the children of Israel have forsaken Your covenant, torn down Your altars, and killed Your prophets with the sword. I alone am left; and they seek to take my life.”</a:t>
            </a:r>
          </a:p>
        </p:txBody>
      </p:sp>
    </p:spTree>
    <p:extLst>
      <p:ext uri="{BB962C8B-B14F-4D97-AF65-F5344CB8AC3E}">
        <p14:creationId xmlns:p14="http://schemas.microsoft.com/office/powerpoint/2010/main" val="23577226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民数记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Numbers 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他们中间的闲杂人大起贪欲的心，以色列人又哭号说：“谁给我们肉吃呢？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the mixed multitude who were among them yielded to intense craving; so the children of Israel also wept again and said: “Who will give us meat to eat?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我们记得在埃及的时候，不花钱就吃鱼，也记得有黄瓜、西瓜、韭菜、葱、蒜。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We remember the fish which we ate freely in Egypt, the cucumbers, the melons, the leeks, the onions, and the garlic;</a:t>
            </a:r>
          </a:p>
        </p:txBody>
      </p:sp>
    </p:spTree>
    <p:extLst>
      <p:ext uri="{BB962C8B-B14F-4D97-AF65-F5344CB8AC3E}">
        <p14:creationId xmlns:p14="http://schemas.microsoft.com/office/powerpoint/2010/main" val="958246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民数记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Numbers 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现在我们的心血枯竭了，除这吗哪以外，在我们眼前并没有别的东西。”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now our whole being is dried up; there is nothing at all except this manna before our eyes!”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摩西听见百姓各在各家的帐棚门口哭号，耶和华的怒气便大发作，摩西就不喜悦。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Moses heard the people weeping throughout their families, everyone at the door of his tent; and the anger of the Lord was greatly aroused; Moses also was displeased.</a:t>
            </a:r>
          </a:p>
        </p:txBody>
      </p:sp>
    </p:spTree>
    <p:extLst>
      <p:ext uri="{BB962C8B-B14F-4D97-AF65-F5344CB8AC3E}">
        <p14:creationId xmlns:p14="http://schemas.microsoft.com/office/powerpoint/2010/main" val="2651699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民数记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Numbers 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摩西对耶和华说：“你为何苦待仆人，我为何不在你眼前蒙恩，竟把这管理百姓的重任加在我身上呢？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Moses said to the Lord, “Why have You afflicted Your servant? And why have I not found favor in Your sight, that You have laid the burden of all these people on me?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管理这百姓的责任太重了，我独自担当不起。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 am not able to bear all these people alone, because the burden is too heavy for me.</a:t>
            </a:r>
          </a:p>
        </p:txBody>
      </p:sp>
    </p:spTree>
    <p:extLst>
      <p:ext uri="{BB962C8B-B14F-4D97-AF65-F5344CB8AC3E}">
        <p14:creationId xmlns:p14="http://schemas.microsoft.com/office/powerpoint/2010/main" val="3768765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民数记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Numbers 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你这样待我，我若在你眼前蒙恩，求你立时将我杀了，不叫我见自己的苦情。”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You treat me like this, please kill me here and now—if I have found favor in Your sight—and do not let me see my wretchedness!”</a:t>
            </a:r>
          </a:p>
        </p:txBody>
      </p:sp>
    </p:spTree>
    <p:extLst>
      <p:ext uri="{BB962C8B-B14F-4D97-AF65-F5344CB8AC3E}">
        <p14:creationId xmlns:p14="http://schemas.microsoft.com/office/powerpoint/2010/main" val="3767469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11:3-4】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“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主啊，他们杀了你的先知，拆了你的祭坛，只剩下我一个人，他们还要寻索我的命。”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Lord, they have killed Your prophets and torn down Your altars, and I alone am left, and they seek my life”?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神的回话是怎么说的呢？他说：“我为自己留下七千人，是未曾向巴力屈膝的。”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what does the divine response say to him? “I have reserved for Myself seven thousand men who have not bowed the knee to Baal.”</a:t>
            </a:r>
          </a:p>
        </p:txBody>
      </p:sp>
    </p:spTree>
    <p:extLst>
      <p:ext uri="{BB962C8B-B14F-4D97-AF65-F5344CB8AC3E}">
        <p14:creationId xmlns:p14="http://schemas.microsoft.com/office/powerpoint/2010/main" val="1659377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列王纪上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Kings 19:9-10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13-14】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他在那里进了一个洞，就住在洞中。耶和华的话临到他说：“以利亚啊，你在这里作什么？”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there he went into a cave, and spent the night in that place; and behold, the word of the Lord came to him, and He said to him, “What are you doing here, Elijah?”</a:t>
            </a:r>
          </a:p>
        </p:txBody>
      </p:sp>
    </p:spTree>
    <p:extLst>
      <p:ext uri="{BB962C8B-B14F-4D97-AF65-F5344CB8AC3E}">
        <p14:creationId xmlns:p14="http://schemas.microsoft.com/office/powerpoint/2010/main" val="1974105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你看见了吗？</a:t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 You See?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8/16/2026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列王纪上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Kings 19:9-10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13-14】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他说：“我为耶和华万军之　神大发热心；因为以色列人背弃了你的约，毁坏了你的坛，用刀杀了你的先知，只剩下我一个人，他们还要寻索我的命。” 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he said, “I have been very zealous for the Lord God of hosts; for the children of Israel have forsaken Your covenant, torn down Your altars, and killed Your prophets with the sword. I alone am left; and they seek to take my life.”</a:t>
            </a:r>
          </a:p>
        </p:txBody>
      </p:sp>
    </p:spTree>
    <p:extLst>
      <p:ext uri="{BB962C8B-B14F-4D97-AF65-F5344CB8AC3E}">
        <p14:creationId xmlns:p14="http://schemas.microsoft.com/office/powerpoint/2010/main" val="13308878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列王纪上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Kings 19:9-10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13-14】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以利亚听见，就用外衣蒙上脸，出来站在洞口。有声音向他说：“以利亚啊，你在这里作什么？” </a:t>
            </a:r>
            <a:endParaRPr lang="en-US" altLang="zh-CN" sz="36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it was, when Elijah heard it, that he wrapped his face in his mantle and went out and stood in the entrance of the cave. Suddenly a voice came to him, and said, “What are you doing here, Elijah?”</a:t>
            </a:r>
          </a:p>
        </p:txBody>
      </p:sp>
    </p:spTree>
    <p:extLst>
      <p:ext uri="{BB962C8B-B14F-4D97-AF65-F5344CB8AC3E}">
        <p14:creationId xmlns:p14="http://schemas.microsoft.com/office/powerpoint/2010/main" val="26264186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列王纪上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Kings 19:9-10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13-14】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他说：“我为耶和华万军之　神大发热心；因为以色列人背弃了你的约，毁坏了你的坛，用刀杀了你的先知，只剩下我一个人，他们还要寻索我的命。”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said, “I have been very zealous for the Lord God of hosts; because the children of Israel have forsaken Your covenant, torn down Your altars, and killed Your prophets with the sword. I alone am left; and they seek to take my life.”</a:t>
            </a:r>
          </a:p>
        </p:txBody>
      </p:sp>
    </p:spTree>
    <p:extLst>
      <p:ext uri="{BB962C8B-B14F-4D97-AF65-F5344CB8AC3E}">
        <p14:creationId xmlns:p14="http://schemas.microsoft.com/office/powerpoint/2010/main" val="1943605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希伯来书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12:2a】</a:t>
            </a:r>
          </a:p>
          <a:p>
            <a:pPr algn="l">
              <a:lnSpc>
                <a:spcPct val="112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仰望为我们信心创始成终的耶稣（或作“仰望那将真道创始成终的耶稣”）</a:t>
            </a: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looking unto Jesus, the author and finisher of our faith….</a:t>
            </a:r>
          </a:p>
        </p:txBody>
      </p:sp>
    </p:spTree>
    <p:extLst>
      <p:ext uri="{BB962C8B-B14F-4D97-AF65-F5344CB8AC3E}">
        <p14:creationId xmlns:p14="http://schemas.microsoft.com/office/powerpoint/2010/main" val="146962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11:2-5】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神并没有弃绝祂预先所知道的百姓。你们岂不晓得经上论到以利亚是怎么说的呢？他在　神面前怎样控告以色列人说：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God has not cast away His people whom He foreknew. Or do you not know what the Scripture says of Elijah, how he pleads with God against Israel, saying,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主啊，他们杀了你的先知，拆了你的祭坛，只剩下我一个人，他们还要寻索我的命。”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Lord, they have killed Your prophets and torn down Your altars, and I alone am left, and they seek my life”?</a:t>
            </a: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998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11:2-5】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神的回话是怎么说的呢？他说：“我为自己留下七千人，是未曾向巴力屈膝的。”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what does the divine response say to him? “I have reserved for Myself seven thousand men who have not bowed the knee to Baal.”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如今也是这样，照着拣选的恩典，还有所留的余数。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Even so then, at this present time there is a remnant according to the election of grace.</a:t>
            </a:r>
          </a:p>
          <a:p>
            <a:pPr algn="l">
              <a:lnSpc>
                <a:spcPct val="112000"/>
              </a:lnSpc>
            </a:pP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8102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12:16-21】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就用比喻对他们说：“有一个财主，田产丰盛，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spoke a parable to them, saying: “The ground of a certain rich man yielded plentifully.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自己心里思想说：‘我的出产没有地方收藏，怎么办呢？’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thought within himself, saying, ‘What shall I do, since I have no room to store my crops?’</a:t>
            </a:r>
          </a:p>
        </p:txBody>
      </p:sp>
    </p:spTree>
    <p:extLst>
      <p:ext uri="{BB962C8B-B14F-4D97-AF65-F5344CB8AC3E}">
        <p14:creationId xmlns:p14="http://schemas.microsoft.com/office/powerpoint/2010/main" val="2741118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12:16-21】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又说：‘我要这么办：要把我的仓房拆了，另盖更大的，在那里好收藏我一切的粮食和财物，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he said, ‘I will do this: I will pull down my barns and build greater, and there I will store all my crops and my goods.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然后要对我的灵魂说：灵魂哪，你有许多财物积存，可作多年的费用，只管安安逸逸地吃喝快乐吧！’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 will say to my soul, “Soul, you have many goods laid up for many years; take your ease; eat, drink, and be merry.”’</a:t>
            </a:r>
          </a:p>
        </p:txBody>
      </p:sp>
    </p:spTree>
    <p:extLst>
      <p:ext uri="{BB962C8B-B14F-4D97-AF65-F5344CB8AC3E}">
        <p14:creationId xmlns:p14="http://schemas.microsoft.com/office/powerpoint/2010/main" val="1918489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12:16-21】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神却对他说：‘无知的人哪，今夜必要你的灵魂，你所预备的要归谁呢？’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God said to him, ‘Fool! This night your soul will be required of you; then whose will those things be which you have provided?’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凡为自己积财，在　神面前却不富足的，也是这样。”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is he who lays up treasure for himself, and is not rich toward God.”</a:t>
            </a:r>
          </a:p>
        </p:txBody>
      </p:sp>
    </p:spTree>
    <p:extLst>
      <p:ext uri="{BB962C8B-B14F-4D97-AF65-F5344CB8AC3E}">
        <p14:creationId xmlns:p14="http://schemas.microsoft.com/office/powerpoint/2010/main" val="2443901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28:19-20】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所以，你们要去，使万民作我的门徒，奉父、子、圣灵的名给他们施洗（或作“给他们施洗，归于父、子、圣灵的名”）。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Go therefore and make disciples of all the nations, baptizing them in the name of the Father and of the Son and of the Holy Spirit,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凡我所吩咐你们的，都教训他们遵守，我就常与你们同在，直到世界的末了。”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teaching them to observe all things that I have commanded you; and lo, I am with you always, even to the end of the age.” Amen.</a:t>
            </a:r>
          </a:p>
        </p:txBody>
      </p:sp>
    </p:spTree>
    <p:extLst>
      <p:ext uri="{BB962C8B-B14F-4D97-AF65-F5344CB8AC3E}">
        <p14:creationId xmlns:p14="http://schemas.microsoft.com/office/powerpoint/2010/main" val="2295100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14:7-8】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我们没有一个人为自己活，也没有一个人为自己死。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none of us lives to himself, and no one dies to himself.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我们若活着，是为主而活；若死了，是为主而死。所以我们或活或死，总是主的人。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if we live, we live to the Lord; and if we die, we die to the Lord. Therefore, whether we live or die, we are the Lord’s.</a:t>
            </a:r>
          </a:p>
        </p:txBody>
      </p:sp>
    </p:spTree>
    <p:extLst>
      <p:ext uri="{BB962C8B-B14F-4D97-AF65-F5344CB8AC3E}">
        <p14:creationId xmlns:p14="http://schemas.microsoft.com/office/powerpoint/2010/main" val="63901186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104801</TotalTime>
  <Words>2464</Words>
  <Application>Microsoft Office PowerPoint</Application>
  <PresentationFormat>On-screen Show (4:3)</PresentationFormat>
  <Paragraphs>86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DFYuanMedium-B5</vt:lpstr>
      <vt:lpstr>KaiTi</vt:lpstr>
      <vt:lpstr>微软雅黑</vt:lpstr>
      <vt:lpstr>Arial</vt:lpstr>
      <vt:lpstr>Calibri</vt:lpstr>
      <vt:lpstr>Calibri Light</vt:lpstr>
      <vt:lpstr>Garamond</vt:lpstr>
      <vt:lpstr>3_Office Theme</vt:lpstr>
      <vt:lpstr>1_Default Design</vt:lpstr>
      <vt:lpstr>Office 主题</vt:lpstr>
      <vt:lpstr>PowerPoint Presentation</vt:lpstr>
      <vt:lpstr>你看见了吗？ Do You See?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BCCC_User</cp:lastModifiedBy>
  <cp:revision>802</cp:revision>
  <dcterms:created xsi:type="dcterms:W3CDTF">2005-10-06T16:33:29Z</dcterms:created>
  <dcterms:modified xsi:type="dcterms:W3CDTF">2026-08-16T18:17:30Z</dcterms:modified>
</cp:coreProperties>
</file>