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8" r:id="rId2"/>
    <p:sldId id="3920" r:id="rId3"/>
    <p:sldId id="3921" r:id="rId4"/>
    <p:sldId id="3922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2026/8/16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护教士与教会神学的</a:t>
            </a: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发源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护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教士的职责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辩护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驳斥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建设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092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护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教士所建立的神学框架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神论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基督论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重生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教会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复活与灵魂不朽</a:t>
            </a:r>
          </a:p>
        </p:txBody>
      </p:sp>
    </p:spTree>
    <p:extLst>
      <p:ext uri="{BB962C8B-B14F-4D97-AF65-F5344CB8AC3E}">
        <p14:creationId xmlns:p14="http://schemas.microsoft.com/office/powerpoint/2010/main" val="191654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几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位著名的护教士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游斯丁殉道者（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Justin </a:t>
            </a:r>
            <a:r>
              <a:rPr lang="en-US" altLang="zh-CN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Martyr</a:t>
            </a:r>
            <a:r>
              <a:rPr lang="zh-CN" altLang="en-US" sz="3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爱任纽 （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Irenaeus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希波利达（Ｈ</a:t>
            </a:r>
            <a:r>
              <a:rPr lang="en-US" altLang="zh-CN" sz="3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ippolytus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特土良 （</a:t>
            </a:r>
            <a:r>
              <a:rPr lang="en-US" altLang="zh-CN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Tertullian</a:t>
            </a: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5641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基督教</a:t>
            </a:r>
            <a:r>
              <a:rPr lang="zh-CN" altLang="en-US" sz="3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与希腊哲学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保罗的榜样：雅典讲道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护教士的积极看法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“种子道理论”</a:t>
            </a:r>
          </a:p>
          <a:p>
            <a:pPr marL="571500" indent="-5715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神学与哲学的关系</a:t>
            </a:r>
          </a:p>
        </p:txBody>
      </p:sp>
    </p:spTree>
    <p:extLst>
      <p:ext uri="{BB962C8B-B14F-4D97-AF65-F5344CB8AC3E}">
        <p14:creationId xmlns:p14="http://schemas.microsoft.com/office/powerpoint/2010/main" val="353526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15543</TotalTime>
  <Words>32</Words>
  <Application>Microsoft Office PowerPoint</Application>
  <PresentationFormat>全屏显示(4:3)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1422</cp:revision>
  <dcterms:created xsi:type="dcterms:W3CDTF">2018-02-16T18:09:56Z</dcterms:created>
  <dcterms:modified xsi:type="dcterms:W3CDTF">2026-08-16T08:12:33Z</dcterms:modified>
</cp:coreProperties>
</file>