
<file path=[Content_Types].xml><?xml version="1.0" encoding="utf-8"?>
<Types xmlns="http://schemas.openxmlformats.org/package/2006/content-types">
  <Default Extension="fntdata" ContentType="application/x-fontdata"/>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756" r:id="rId2"/>
  </p:sldMasterIdLst>
  <p:notesMasterIdLst>
    <p:notesMasterId r:id="rId31"/>
  </p:notesMasterIdLst>
  <p:sldIdLst>
    <p:sldId id="295" r:id="rId3"/>
    <p:sldId id="296" r:id="rId4"/>
    <p:sldId id="297" r:id="rId5"/>
    <p:sldId id="298" r:id="rId6"/>
    <p:sldId id="299" r:id="rId7"/>
    <p:sldId id="300" r:id="rId8"/>
    <p:sldId id="301" r:id="rId9"/>
    <p:sldId id="302" r:id="rId10"/>
    <p:sldId id="303" r:id="rId11"/>
    <p:sldId id="304" r:id="rId12"/>
    <p:sldId id="305" r:id="rId13"/>
    <p:sldId id="306" r:id="rId14"/>
    <p:sldId id="307" r:id="rId15"/>
    <p:sldId id="308" r:id="rId16"/>
    <p:sldId id="309" r:id="rId17"/>
    <p:sldId id="310" r:id="rId18"/>
    <p:sldId id="311" r:id="rId19"/>
    <p:sldId id="312" r:id="rId20"/>
    <p:sldId id="313" r:id="rId21"/>
    <p:sldId id="314" r:id="rId22"/>
    <p:sldId id="315" r:id="rId23"/>
    <p:sldId id="316" r:id="rId24"/>
    <p:sldId id="317" r:id="rId25"/>
    <p:sldId id="318" r:id="rId26"/>
    <p:sldId id="319" r:id="rId27"/>
    <p:sldId id="320" r:id="rId28"/>
    <p:sldId id="321" r:id="rId29"/>
    <p:sldId id="322" r:id="rId30"/>
  </p:sldIdLst>
  <p:sldSz cx="9144000" cy="6858000" type="screen4x3"/>
  <p:notesSz cx="6858000" cy="9144000"/>
  <p:embeddedFontLst>
    <p:embeddedFont>
      <p:font typeface="Microsoft YaHei" panose="020B0503020204020204" pitchFamily="34" charset="-122"/>
      <p:regular r:id="rId32"/>
      <p:bold r:id="rId33"/>
    </p:embeddedFont>
    <p:embeddedFont>
      <p:font typeface="Garamond" panose="02020404030301010803" pitchFamily="18" charset="0"/>
      <p:regular r:id="rId34"/>
      <p:bold r:id="rId35"/>
      <p:italic r:id="rId36"/>
      <p:boldItalic r:id="rId3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07" roundtripDataSignature="AMtx7mjCRz3sErVMQw1IvZjumGLlkCdr/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24FFA0B-CFC4-4D37-BC1C-F6005F9D9FB1}">
  <a:tblStyle styleId="{424FFA0B-CFC4-4D37-BC1C-F6005F9D9FB1}"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4" d="100"/>
          <a:sy n="64" d="100"/>
        </p:scale>
        <p:origin x="696" y="10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109" Type="http://schemas.openxmlformats.org/officeDocument/2006/relationships/viewProps" Target="viewProps.xml"/><Relationship Id="rId21" Type="http://schemas.openxmlformats.org/officeDocument/2006/relationships/slide" Target="slides/slide19.xml"/><Relationship Id="rId34" Type="http://schemas.openxmlformats.org/officeDocument/2006/relationships/font" Target="fonts/font3.fntdata"/><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07" Type="http://customschemas.google.com/relationships/presentationmetadata" Target="metadata"/><Relationship Id="rId11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1.fntdata"/><Relationship Id="rId37" Type="http://schemas.openxmlformats.org/officeDocument/2006/relationships/font" Target="fonts/font6.fntdata"/><Relationship Id="rId110"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5.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font" Target="fonts/font4.fntdata"/><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2.fntdata"/><Relationship Id="rId10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Garamond"/>
                <a:ea typeface="Garamond"/>
                <a:cs typeface="Garamond"/>
                <a:sym typeface="Garamond"/>
              </a:rPr>
              <a:t>‹#›</a:t>
            </a:fld>
            <a:endParaRPr sz="1200" b="0" i="0" u="none" strike="noStrike" cap="none">
              <a:solidFill>
                <a:schemeClr val="dk1"/>
              </a:solidFill>
              <a:latin typeface="Garamond"/>
              <a:ea typeface="Garamond"/>
              <a:cs typeface="Garamond"/>
              <a:sym typeface="Garamond"/>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9"/>
        <p:cNvGrpSpPr/>
        <p:nvPr/>
      </p:nvGrpSpPr>
      <p:grpSpPr>
        <a:xfrm>
          <a:off x="0" y="0"/>
          <a:ext cx="0" cy="0"/>
          <a:chOff x="0" y="0"/>
          <a:chExt cx="0" cy="0"/>
        </a:xfrm>
      </p:grpSpPr>
      <p:sp>
        <p:nvSpPr>
          <p:cNvPr id="1350" name="Google Shape;1350;p4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351" name="Google Shape;1351;p4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8"/>
        <p:cNvGrpSpPr/>
        <p:nvPr/>
      </p:nvGrpSpPr>
      <p:grpSpPr>
        <a:xfrm>
          <a:off x="0" y="0"/>
          <a:ext cx="0" cy="0"/>
          <a:chOff x="0" y="0"/>
          <a:chExt cx="0" cy="0"/>
        </a:xfrm>
      </p:grpSpPr>
      <p:sp>
        <p:nvSpPr>
          <p:cNvPr id="1399" name="Google Shape;1399;p4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00" name="Google Shape;1400;p4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3"/>
        <p:cNvGrpSpPr/>
        <p:nvPr/>
      </p:nvGrpSpPr>
      <p:grpSpPr>
        <a:xfrm>
          <a:off x="0" y="0"/>
          <a:ext cx="0" cy="0"/>
          <a:chOff x="0" y="0"/>
          <a:chExt cx="0" cy="0"/>
        </a:xfrm>
      </p:grpSpPr>
      <p:sp>
        <p:nvSpPr>
          <p:cNvPr id="1404" name="Google Shape;1404;p5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05" name="Google Shape;1405;p5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8"/>
        <p:cNvGrpSpPr/>
        <p:nvPr/>
      </p:nvGrpSpPr>
      <p:grpSpPr>
        <a:xfrm>
          <a:off x="0" y="0"/>
          <a:ext cx="0" cy="0"/>
          <a:chOff x="0" y="0"/>
          <a:chExt cx="0" cy="0"/>
        </a:xfrm>
      </p:grpSpPr>
      <p:sp>
        <p:nvSpPr>
          <p:cNvPr id="1409" name="Google Shape;1409;p5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10" name="Google Shape;1410;p5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3"/>
        <p:cNvGrpSpPr/>
        <p:nvPr/>
      </p:nvGrpSpPr>
      <p:grpSpPr>
        <a:xfrm>
          <a:off x="0" y="0"/>
          <a:ext cx="0" cy="0"/>
          <a:chOff x="0" y="0"/>
          <a:chExt cx="0" cy="0"/>
        </a:xfrm>
      </p:grpSpPr>
      <p:sp>
        <p:nvSpPr>
          <p:cNvPr id="1414" name="Google Shape;1414;p5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15" name="Google Shape;1415;p5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8"/>
        <p:cNvGrpSpPr/>
        <p:nvPr/>
      </p:nvGrpSpPr>
      <p:grpSpPr>
        <a:xfrm>
          <a:off x="0" y="0"/>
          <a:ext cx="0" cy="0"/>
          <a:chOff x="0" y="0"/>
          <a:chExt cx="0" cy="0"/>
        </a:xfrm>
      </p:grpSpPr>
      <p:sp>
        <p:nvSpPr>
          <p:cNvPr id="1419" name="Google Shape;1419;p5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20" name="Google Shape;1420;p5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3"/>
        <p:cNvGrpSpPr/>
        <p:nvPr/>
      </p:nvGrpSpPr>
      <p:grpSpPr>
        <a:xfrm>
          <a:off x="0" y="0"/>
          <a:ext cx="0" cy="0"/>
          <a:chOff x="0" y="0"/>
          <a:chExt cx="0" cy="0"/>
        </a:xfrm>
      </p:grpSpPr>
      <p:sp>
        <p:nvSpPr>
          <p:cNvPr id="1424" name="Google Shape;1424;p5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25" name="Google Shape;1425;p5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8"/>
        <p:cNvGrpSpPr/>
        <p:nvPr/>
      </p:nvGrpSpPr>
      <p:grpSpPr>
        <a:xfrm>
          <a:off x="0" y="0"/>
          <a:ext cx="0" cy="0"/>
          <a:chOff x="0" y="0"/>
          <a:chExt cx="0" cy="0"/>
        </a:xfrm>
      </p:grpSpPr>
      <p:sp>
        <p:nvSpPr>
          <p:cNvPr id="1429" name="Google Shape;1429;p5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30" name="Google Shape;1430;p5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3"/>
        <p:cNvGrpSpPr/>
        <p:nvPr/>
      </p:nvGrpSpPr>
      <p:grpSpPr>
        <a:xfrm>
          <a:off x="0" y="0"/>
          <a:ext cx="0" cy="0"/>
          <a:chOff x="0" y="0"/>
          <a:chExt cx="0" cy="0"/>
        </a:xfrm>
      </p:grpSpPr>
      <p:sp>
        <p:nvSpPr>
          <p:cNvPr id="1434" name="Google Shape;1434;p5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35" name="Google Shape;1435;p5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8"/>
        <p:cNvGrpSpPr/>
        <p:nvPr/>
      </p:nvGrpSpPr>
      <p:grpSpPr>
        <a:xfrm>
          <a:off x="0" y="0"/>
          <a:ext cx="0" cy="0"/>
          <a:chOff x="0" y="0"/>
          <a:chExt cx="0" cy="0"/>
        </a:xfrm>
      </p:grpSpPr>
      <p:sp>
        <p:nvSpPr>
          <p:cNvPr id="1439" name="Google Shape;1439;p5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40" name="Google Shape;1440;p5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3"/>
        <p:cNvGrpSpPr/>
        <p:nvPr/>
      </p:nvGrpSpPr>
      <p:grpSpPr>
        <a:xfrm>
          <a:off x="0" y="0"/>
          <a:ext cx="0" cy="0"/>
          <a:chOff x="0" y="0"/>
          <a:chExt cx="0" cy="0"/>
        </a:xfrm>
      </p:grpSpPr>
      <p:sp>
        <p:nvSpPr>
          <p:cNvPr id="1444" name="Google Shape;1444;p5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45" name="Google Shape;1445;p5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7"/>
        <p:cNvGrpSpPr/>
        <p:nvPr/>
      </p:nvGrpSpPr>
      <p:grpSpPr>
        <a:xfrm>
          <a:off x="0" y="0"/>
          <a:ext cx="0" cy="0"/>
          <a:chOff x="0" y="0"/>
          <a:chExt cx="0" cy="0"/>
        </a:xfrm>
      </p:grpSpPr>
      <p:sp>
        <p:nvSpPr>
          <p:cNvPr id="1358" name="Google Shape;1358;p4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359" name="Google Shape;1359;p4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8"/>
        <p:cNvGrpSpPr/>
        <p:nvPr/>
      </p:nvGrpSpPr>
      <p:grpSpPr>
        <a:xfrm>
          <a:off x="0" y="0"/>
          <a:ext cx="0" cy="0"/>
          <a:chOff x="0" y="0"/>
          <a:chExt cx="0" cy="0"/>
        </a:xfrm>
      </p:grpSpPr>
      <p:sp>
        <p:nvSpPr>
          <p:cNvPr id="1449" name="Google Shape;1449;p5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50" name="Google Shape;1450;p5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3"/>
        <p:cNvGrpSpPr/>
        <p:nvPr/>
      </p:nvGrpSpPr>
      <p:grpSpPr>
        <a:xfrm>
          <a:off x="0" y="0"/>
          <a:ext cx="0" cy="0"/>
          <a:chOff x="0" y="0"/>
          <a:chExt cx="0" cy="0"/>
        </a:xfrm>
      </p:grpSpPr>
      <p:sp>
        <p:nvSpPr>
          <p:cNvPr id="1454" name="Google Shape;1454;p6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55" name="Google Shape;1455;p6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8"/>
        <p:cNvGrpSpPr/>
        <p:nvPr/>
      </p:nvGrpSpPr>
      <p:grpSpPr>
        <a:xfrm>
          <a:off x="0" y="0"/>
          <a:ext cx="0" cy="0"/>
          <a:chOff x="0" y="0"/>
          <a:chExt cx="0" cy="0"/>
        </a:xfrm>
      </p:grpSpPr>
      <p:sp>
        <p:nvSpPr>
          <p:cNvPr id="1459" name="Google Shape;1459;p6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60" name="Google Shape;1460;p6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3"/>
        <p:cNvGrpSpPr/>
        <p:nvPr/>
      </p:nvGrpSpPr>
      <p:grpSpPr>
        <a:xfrm>
          <a:off x="0" y="0"/>
          <a:ext cx="0" cy="0"/>
          <a:chOff x="0" y="0"/>
          <a:chExt cx="0" cy="0"/>
        </a:xfrm>
      </p:grpSpPr>
      <p:sp>
        <p:nvSpPr>
          <p:cNvPr id="1464" name="Google Shape;1464;p6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65" name="Google Shape;1465;p6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8"/>
        <p:cNvGrpSpPr/>
        <p:nvPr/>
      </p:nvGrpSpPr>
      <p:grpSpPr>
        <a:xfrm>
          <a:off x="0" y="0"/>
          <a:ext cx="0" cy="0"/>
          <a:chOff x="0" y="0"/>
          <a:chExt cx="0" cy="0"/>
        </a:xfrm>
      </p:grpSpPr>
      <p:sp>
        <p:nvSpPr>
          <p:cNvPr id="1469" name="Google Shape;1469;p6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70" name="Google Shape;1470;p6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3"/>
        <p:cNvGrpSpPr/>
        <p:nvPr/>
      </p:nvGrpSpPr>
      <p:grpSpPr>
        <a:xfrm>
          <a:off x="0" y="0"/>
          <a:ext cx="0" cy="0"/>
          <a:chOff x="0" y="0"/>
          <a:chExt cx="0" cy="0"/>
        </a:xfrm>
      </p:grpSpPr>
      <p:sp>
        <p:nvSpPr>
          <p:cNvPr id="1474" name="Google Shape;1474;p6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75" name="Google Shape;1475;p6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8"/>
        <p:cNvGrpSpPr/>
        <p:nvPr/>
      </p:nvGrpSpPr>
      <p:grpSpPr>
        <a:xfrm>
          <a:off x="0" y="0"/>
          <a:ext cx="0" cy="0"/>
          <a:chOff x="0" y="0"/>
          <a:chExt cx="0" cy="0"/>
        </a:xfrm>
      </p:grpSpPr>
      <p:sp>
        <p:nvSpPr>
          <p:cNvPr id="1479" name="Google Shape;1479;p6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80" name="Google Shape;1480;p6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3"/>
        <p:cNvGrpSpPr/>
        <p:nvPr/>
      </p:nvGrpSpPr>
      <p:grpSpPr>
        <a:xfrm>
          <a:off x="0" y="0"/>
          <a:ext cx="0" cy="0"/>
          <a:chOff x="0" y="0"/>
          <a:chExt cx="0" cy="0"/>
        </a:xfrm>
      </p:grpSpPr>
      <p:sp>
        <p:nvSpPr>
          <p:cNvPr id="1484" name="Google Shape;1484;p6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85" name="Google Shape;1485;p6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8"/>
        <p:cNvGrpSpPr/>
        <p:nvPr/>
      </p:nvGrpSpPr>
      <p:grpSpPr>
        <a:xfrm>
          <a:off x="0" y="0"/>
          <a:ext cx="0" cy="0"/>
          <a:chOff x="0" y="0"/>
          <a:chExt cx="0" cy="0"/>
        </a:xfrm>
      </p:grpSpPr>
      <p:sp>
        <p:nvSpPr>
          <p:cNvPr id="1489" name="Google Shape;1489;p6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90" name="Google Shape;1490;p6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3"/>
        <p:cNvGrpSpPr/>
        <p:nvPr/>
      </p:nvGrpSpPr>
      <p:grpSpPr>
        <a:xfrm>
          <a:off x="0" y="0"/>
          <a:ext cx="0" cy="0"/>
          <a:chOff x="0" y="0"/>
          <a:chExt cx="0" cy="0"/>
        </a:xfrm>
      </p:grpSpPr>
      <p:sp>
        <p:nvSpPr>
          <p:cNvPr id="1364" name="Google Shape;1364;p4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365" name="Google Shape;1365;p4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8"/>
        <p:cNvGrpSpPr/>
        <p:nvPr/>
      </p:nvGrpSpPr>
      <p:grpSpPr>
        <a:xfrm>
          <a:off x="0" y="0"/>
          <a:ext cx="0" cy="0"/>
          <a:chOff x="0" y="0"/>
          <a:chExt cx="0" cy="0"/>
        </a:xfrm>
      </p:grpSpPr>
      <p:sp>
        <p:nvSpPr>
          <p:cNvPr id="1369" name="Google Shape;1369;p4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370" name="Google Shape;1370;p4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3"/>
        <p:cNvGrpSpPr/>
        <p:nvPr/>
      </p:nvGrpSpPr>
      <p:grpSpPr>
        <a:xfrm>
          <a:off x="0" y="0"/>
          <a:ext cx="0" cy="0"/>
          <a:chOff x="0" y="0"/>
          <a:chExt cx="0" cy="0"/>
        </a:xfrm>
      </p:grpSpPr>
      <p:sp>
        <p:nvSpPr>
          <p:cNvPr id="1374" name="Google Shape;1374;p4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375" name="Google Shape;1375;p4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8"/>
        <p:cNvGrpSpPr/>
        <p:nvPr/>
      </p:nvGrpSpPr>
      <p:grpSpPr>
        <a:xfrm>
          <a:off x="0" y="0"/>
          <a:ext cx="0" cy="0"/>
          <a:chOff x="0" y="0"/>
          <a:chExt cx="0" cy="0"/>
        </a:xfrm>
      </p:grpSpPr>
      <p:sp>
        <p:nvSpPr>
          <p:cNvPr id="1379" name="Google Shape;1379;p4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380" name="Google Shape;1380;p4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3"/>
        <p:cNvGrpSpPr/>
        <p:nvPr/>
      </p:nvGrpSpPr>
      <p:grpSpPr>
        <a:xfrm>
          <a:off x="0" y="0"/>
          <a:ext cx="0" cy="0"/>
          <a:chOff x="0" y="0"/>
          <a:chExt cx="0" cy="0"/>
        </a:xfrm>
      </p:grpSpPr>
      <p:sp>
        <p:nvSpPr>
          <p:cNvPr id="1384" name="Google Shape;1384;p4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385" name="Google Shape;1385;p4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8"/>
        <p:cNvGrpSpPr/>
        <p:nvPr/>
      </p:nvGrpSpPr>
      <p:grpSpPr>
        <a:xfrm>
          <a:off x="0" y="0"/>
          <a:ext cx="0" cy="0"/>
          <a:chOff x="0" y="0"/>
          <a:chExt cx="0" cy="0"/>
        </a:xfrm>
      </p:grpSpPr>
      <p:sp>
        <p:nvSpPr>
          <p:cNvPr id="1389" name="Google Shape;1389;p4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390" name="Google Shape;1390;p4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3"/>
        <p:cNvGrpSpPr/>
        <p:nvPr/>
      </p:nvGrpSpPr>
      <p:grpSpPr>
        <a:xfrm>
          <a:off x="0" y="0"/>
          <a:ext cx="0" cy="0"/>
          <a:chOff x="0" y="0"/>
          <a:chExt cx="0" cy="0"/>
        </a:xfrm>
      </p:grpSpPr>
      <p:sp>
        <p:nvSpPr>
          <p:cNvPr id="1394" name="Google Shape;1394;p4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395" name="Google Shape;1395;p4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标题幻灯片" type="title">
  <p:cSld name="TITLE">
    <p:spTree>
      <p:nvGrpSpPr>
        <p:cNvPr id="1" name="Shape 15"/>
        <p:cNvGrpSpPr/>
        <p:nvPr/>
      </p:nvGrpSpPr>
      <p:grpSpPr>
        <a:xfrm>
          <a:off x="0" y="0"/>
          <a:ext cx="0" cy="0"/>
          <a:chOff x="0" y="0"/>
          <a:chExt cx="0" cy="0"/>
        </a:xfrm>
      </p:grpSpPr>
      <p:sp>
        <p:nvSpPr>
          <p:cNvPr id="16" name="Google Shape;16;p84"/>
          <p:cNvSpPr txBox="1">
            <a:spLocks noGrp="1"/>
          </p:cNvSpPr>
          <p:nvPr>
            <p:ph type="ctrTitle"/>
          </p:nvPr>
        </p:nvSpPr>
        <p:spPr>
          <a:xfrm>
            <a:off x="685800" y="1122363"/>
            <a:ext cx="77724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84"/>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8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8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8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标题和竖排文字" type="vertTx">
  <p:cSld name="VERTICAL_TEXT">
    <p:spTree>
      <p:nvGrpSpPr>
        <p:cNvPr id="1" name="Shape 72"/>
        <p:cNvGrpSpPr/>
        <p:nvPr/>
      </p:nvGrpSpPr>
      <p:grpSpPr>
        <a:xfrm>
          <a:off x="0" y="0"/>
          <a:ext cx="0" cy="0"/>
          <a:chOff x="0" y="0"/>
          <a:chExt cx="0" cy="0"/>
        </a:xfrm>
      </p:grpSpPr>
      <p:sp>
        <p:nvSpPr>
          <p:cNvPr id="73" name="Google Shape;73;p170"/>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70"/>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7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7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7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垂直排列标题与&#10;文本" type="vertTitleAndTx">
  <p:cSld name="VERTICAL_TITLE_AND_VERTICAL_TEXT">
    <p:spTree>
      <p:nvGrpSpPr>
        <p:cNvPr id="1" name="Shape 78"/>
        <p:cNvGrpSpPr/>
        <p:nvPr/>
      </p:nvGrpSpPr>
      <p:grpSpPr>
        <a:xfrm>
          <a:off x="0" y="0"/>
          <a:ext cx="0" cy="0"/>
          <a:chOff x="0" y="0"/>
          <a:chExt cx="0" cy="0"/>
        </a:xfrm>
      </p:grpSpPr>
      <p:sp>
        <p:nvSpPr>
          <p:cNvPr id="79" name="Google Shape;79;p171"/>
          <p:cNvSpPr txBox="1">
            <a:spLocks noGrp="1"/>
          </p:cNvSpPr>
          <p:nvPr>
            <p:ph type="title"/>
          </p:nvPr>
        </p:nvSpPr>
        <p:spPr>
          <a:xfrm rot="5400000">
            <a:off x="4623594" y="2285207"/>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71"/>
          <p:cNvSpPr txBox="1">
            <a:spLocks noGrp="1"/>
          </p:cNvSpPr>
          <p:nvPr>
            <p:ph type="body" idx="1"/>
          </p:nvPr>
        </p:nvSpPr>
        <p:spPr>
          <a:xfrm rot="5400000">
            <a:off x="623094" y="370681"/>
            <a:ext cx="5811838"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7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7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7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80"/>
        <p:cNvGrpSpPr/>
        <p:nvPr/>
      </p:nvGrpSpPr>
      <p:grpSpPr>
        <a:xfrm>
          <a:off x="0" y="0"/>
          <a:ext cx="0" cy="0"/>
          <a:chOff x="0" y="0"/>
          <a:chExt cx="0" cy="0"/>
        </a:xfrm>
      </p:grpSpPr>
      <p:sp>
        <p:nvSpPr>
          <p:cNvPr id="681" name="Google Shape;681;p10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682" name="Google Shape;682;p10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3" name="Google Shape;683;p10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4" name="Google Shape;684;p10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Garamond"/>
                <a:ea typeface="Garamond"/>
                <a:cs typeface="Garamond"/>
                <a:sym typeface="Garamond"/>
              </a:defRPr>
            </a:lvl1pPr>
            <a:lvl2pPr marL="0" marR="0" lvl="1" indent="0" algn="r">
              <a:spcBef>
                <a:spcPts val="0"/>
              </a:spcBef>
              <a:spcAft>
                <a:spcPts val="0"/>
              </a:spcAft>
              <a:buNone/>
              <a:defRPr sz="1200">
                <a:solidFill>
                  <a:srgbClr val="888888"/>
                </a:solidFill>
                <a:latin typeface="Garamond"/>
                <a:ea typeface="Garamond"/>
                <a:cs typeface="Garamond"/>
                <a:sym typeface="Garamond"/>
              </a:defRPr>
            </a:lvl2pPr>
            <a:lvl3pPr marL="0" marR="0" lvl="2" indent="0" algn="r">
              <a:spcBef>
                <a:spcPts val="0"/>
              </a:spcBef>
              <a:spcAft>
                <a:spcPts val="0"/>
              </a:spcAft>
              <a:buNone/>
              <a:defRPr sz="1200">
                <a:solidFill>
                  <a:srgbClr val="888888"/>
                </a:solidFill>
                <a:latin typeface="Garamond"/>
                <a:ea typeface="Garamond"/>
                <a:cs typeface="Garamond"/>
                <a:sym typeface="Garamond"/>
              </a:defRPr>
            </a:lvl3pPr>
            <a:lvl4pPr marL="0" marR="0" lvl="3" indent="0" algn="r">
              <a:spcBef>
                <a:spcPts val="0"/>
              </a:spcBef>
              <a:spcAft>
                <a:spcPts val="0"/>
              </a:spcAft>
              <a:buNone/>
              <a:defRPr sz="1200">
                <a:solidFill>
                  <a:srgbClr val="888888"/>
                </a:solidFill>
                <a:latin typeface="Garamond"/>
                <a:ea typeface="Garamond"/>
                <a:cs typeface="Garamond"/>
                <a:sym typeface="Garamond"/>
              </a:defRPr>
            </a:lvl4pPr>
            <a:lvl5pPr marL="0" marR="0" lvl="4" indent="0" algn="r">
              <a:spcBef>
                <a:spcPts val="0"/>
              </a:spcBef>
              <a:spcAft>
                <a:spcPts val="0"/>
              </a:spcAft>
              <a:buNone/>
              <a:defRPr sz="1200">
                <a:solidFill>
                  <a:srgbClr val="888888"/>
                </a:solidFill>
                <a:latin typeface="Garamond"/>
                <a:ea typeface="Garamond"/>
                <a:cs typeface="Garamond"/>
                <a:sym typeface="Garamond"/>
              </a:defRPr>
            </a:lvl5pPr>
            <a:lvl6pPr marL="0" marR="0" lvl="5" indent="0" algn="r">
              <a:spcBef>
                <a:spcPts val="0"/>
              </a:spcBef>
              <a:spcAft>
                <a:spcPts val="0"/>
              </a:spcAft>
              <a:buNone/>
              <a:defRPr sz="1200">
                <a:solidFill>
                  <a:srgbClr val="888888"/>
                </a:solidFill>
                <a:latin typeface="Garamond"/>
                <a:ea typeface="Garamond"/>
                <a:cs typeface="Garamond"/>
                <a:sym typeface="Garamond"/>
              </a:defRPr>
            </a:lvl6pPr>
            <a:lvl7pPr marL="0" marR="0" lvl="6" indent="0" algn="r">
              <a:spcBef>
                <a:spcPts val="0"/>
              </a:spcBef>
              <a:spcAft>
                <a:spcPts val="0"/>
              </a:spcAft>
              <a:buNone/>
              <a:defRPr sz="1200">
                <a:solidFill>
                  <a:srgbClr val="888888"/>
                </a:solidFill>
                <a:latin typeface="Garamond"/>
                <a:ea typeface="Garamond"/>
                <a:cs typeface="Garamond"/>
                <a:sym typeface="Garamond"/>
              </a:defRPr>
            </a:lvl7pPr>
            <a:lvl8pPr marL="0" marR="0" lvl="7" indent="0" algn="r">
              <a:spcBef>
                <a:spcPts val="0"/>
              </a:spcBef>
              <a:spcAft>
                <a:spcPts val="0"/>
              </a:spcAft>
              <a:buNone/>
              <a:defRPr sz="1200">
                <a:solidFill>
                  <a:srgbClr val="888888"/>
                </a:solidFill>
                <a:latin typeface="Garamond"/>
                <a:ea typeface="Garamond"/>
                <a:cs typeface="Garamond"/>
                <a:sym typeface="Garamond"/>
              </a:defRPr>
            </a:lvl8pPr>
            <a:lvl9pPr marL="0" marR="0" lvl="8" indent="0" algn="r">
              <a:spcBef>
                <a:spcPts val="0"/>
              </a:spcBef>
              <a:spcAft>
                <a:spcPts val="0"/>
              </a:spcAft>
              <a:buNone/>
              <a:defRPr sz="1200">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685"/>
        <p:cNvGrpSpPr/>
        <p:nvPr/>
      </p:nvGrpSpPr>
      <p:grpSpPr>
        <a:xfrm>
          <a:off x="0" y="0"/>
          <a:ext cx="0" cy="0"/>
          <a:chOff x="0" y="0"/>
          <a:chExt cx="0" cy="0"/>
        </a:xfrm>
      </p:grpSpPr>
      <p:sp>
        <p:nvSpPr>
          <p:cNvPr id="686" name="Google Shape;686;p182"/>
          <p:cNvSpPr txBox="1">
            <a:spLocks noGrp="1"/>
          </p:cNvSpPr>
          <p:nvPr>
            <p:ph type="ctrTitle"/>
          </p:nvPr>
        </p:nvSpPr>
        <p:spPr>
          <a:xfrm>
            <a:off x="685800" y="2130427"/>
            <a:ext cx="7772400" cy="14700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687" name="Google Shape;687;p182"/>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688" name="Google Shape;688;p18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9" name="Google Shape;689;p18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0" name="Google Shape;690;p18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Garamond"/>
                <a:ea typeface="Garamond"/>
                <a:cs typeface="Garamond"/>
                <a:sym typeface="Garamond"/>
              </a:defRPr>
            </a:lvl1pPr>
            <a:lvl2pPr marL="0" marR="0" lvl="1" indent="0" algn="r">
              <a:spcBef>
                <a:spcPts val="0"/>
              </a:spcBef>
              <a:spcAft>
                <a:spcPts val="0"/>
              </a:spcAft>
              <a:buNone/>
              <a:defRPr sz="1200">
                <a:solidFill>
                  <a:srgbClr val="888888"/>
                </a:solidFill>
                <a:latin typeface="Garamond"/>
                <a:ea typeface="Garamond"/>
                <a:cs typeface="Garamond"/>
                <a:sym typeface="Garamond"/>
              </a:defRPr>
            </a:lvl2pPr>
            <a:lvl3pPr marL="0" marR="0" lvl="2" indent="0" algn="r">
              <a:spcBef>
                <a:spcPts val="0"/>
              </a:spcBef>
              <a:spcAft>
                <a:spcPts val="0"/>
              </a:spcAft>
              <a:buNone/>
              <a:defRPr sz="1200">
                <a:solidFill>
                  <a:srgbClr val="888888"/>
                </a:solidFill>
                <a:latin typeface="Garamond"/>
                <a:ea typeface="Garamond"/>
                <a:cs typeface="Garamond"/>
                <a:sym typeface="Garamond"/>
              </a:defRPr>
            </a:lvl3pPr>
            <a:lvl4pPr marL="0" marR="0" lvl="3" indent="0" algn="r">
              <a:spcBef>
                <a:spcPts val="0"/>
              </a:spcBef>
              <a:spcAft>
                <a:spcPts val="0"/>
              </a:spcAft>
              <a:buNone/>
              <a:defRPr sz="1200">
                <a:solidFill>
                  <a:srgbClr val="888888"/>
                </a:solidFill>
                <a:latin typeface="Garamond"/>
                <a:ea typeface="Garamond"/>
                <a:cs typeface="Garamond"/>
                <a:sym typeface="Garamond"/>
              </a:defRPr>
            </a:lvl4pPr>
            <a:lvl5pPr marL="0" marR="0" lvl="4" indent="0" algn="r">
              <a:spcBef>
                <a:spcPts val="0"/>
              </a:spcBef>
              <a:spcAft>
                <a:spcPts val="0"/>
              </a:spcAft>
              <a:buNone/>
              <a:defRPr sz="1200">
                <a:solidFill>
                  <a:srgbClr val="888888"/>
                </a:solidFill>
                <a:latin typeface="Garamond"/>
                <a:ea typeface="Garamond"/>
                <a:cs typeface="Garamond"/>
                <a:sym typeface="Garamond"/>
              </a:defRPr>
            </a:lvl5pPr>
            <a:lvl6pPr marL="0" marR="0" lvl="5" indent="0" algn="r">
              <a:spcBef>
                <a:spcPts val="0"/>
              </a:spcBef>
              <a:spcAft>
                <a:spcPts val="0"/>
              </a:spcAft>
              <a:buNone/>
              <a:defRPr sz="1200">
                <a:solidFill>
                  <a:srgbClr val="888888"/>
                </a:solidFill>
                <a:latin typeface="Garamond"/>
                <a:ea typeface="Garamond"/>
                <a:cs typeface="Garamond"/>
                <a:sym typeface="Garamond"/>
              </a:defRPr>
            </a:lvl6pPr>
            <a:lvl7pPr marL="0" marR="0" lvl="6" indent="0" algn="r">
              <a:spcBef>
                <a:spcPts val="0"/>
              </a:spcBef>
              <a:spcAft>
                <a:spcPts val="0"/>
              </a:spcAft>
              <a:buNone/>
              <a:defRPr sz="1200">
                <a:solidFill>
                  <a:srgbClr val="888888"/>
                </a:solidFill>
                <a:latin typeface="Garamond"/>
                <a:ea typeface="Garamond"/>
                <a:cs typeface="Garamond"/>
                <a:sym typeface="Garamond"/>
              </a:defRPr>
            </a:lvl7pPr>
            <a:lvl8pPr marL="0" marR="0" lvl="7" indent="0" algn="r">
              <a:spcBef>
                <a:spcPts val="0"/>
              </a:spcBef>
              <a:spcAft>
                <a:spcPts val="0"/>
              </a:spcAft>
              <a:buNone/>
              <a:defRPr sz="1200">
                <a:solidFill>
                  <a:srgbClr val="888888"/>
                </a:solidFill>
                <a:latin typeface="Garamond"/>
                <a:ea typeface="Garamond"/>
                <a:cs typeface="Garamond"/>
                <a:sym typeface="Garamond"/>
              </a:defRPr>
            </a:lvl8pPr>
            <a:lvl9pPr marL="0" marR="0" lvl="8" indent="0" algn="r">
              <a:spcBef>
                <a:spcPts val="0"/>
              </a:spcBef>
              <a:spcAft>
                <a:spcPts val="0"/>
              </a:spcAft>
              <a:buNone/>
              <a:defRPr sz="1200">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691"/>
        <p:cNvGrpSpPr/>
        <p:nvPr/>
      </p:nvGrpSpPr>
      <p:grpSpPr>
        <a:xfrm>
          <a:off x="0" y="0"/>
          <a:ext cx="0" cy="0"/>
          <a:chOff x="0" y="0"/>
          <a:chExt cx="0" cy="0"/>
        </a:xfrm>
      </p:grpSpPr>
      <p:sp>
        <p:nvSpPr>
          <p:cNvPr id="692" name="Google Shape;692;p18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693" name="Google Shape;693;p183"/>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694" name="Google Shape;694;p18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5" name="Google Shape;695;p18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6" name="Google Shape;696;p18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Garamond"/>
                <a:ea typeface="Garamond"/>
                <a:cs typeface="Garamond"/>
                <a:sym typeface="Garamond"/>
              </a:defRPr>
            </a:lvl1pPr>
            <a:lvl2pPr marL="0" marR="0" lvl="1" indent="0" algn="r">
              <a:spcBef>
                <a:spcPts val="0"/>
              </a:spcBef>
              <a:spcAft>
                <a:spcPts val="0"/>
              </a:spcAft>
              <a:buNone/>
              <a:defRPr sz="1200">
                <a:solidFill>
                  <a:srgbClr val="888888"/>
                </a:solidFill>
                <a:latin typeface="Garamond"/>
                <a:ea typeface="Garamond"/>
                <a:cs typeface="Garamond"/>
                <a:sym typeface="Garamond"/>
              </a:defRPr>
            </a:lvl2pPr>
            <a:lvl3pPr marL="0" marR="0" lvl="2" indent="0" algn="r">
              <a:spcBef>
                <a:spcPts val="0"/>
              </a:spcBef>
              <a:spcAft>
                <a:spcPts val="0"/>
              </a:spcAft>
              <a:buNone/>
              <a:defRPr sz="1200">
                <a:solidFill>
                  <a:srgbClr val="888888"/>
                </a:solidFill>
                <a:latin typeface="Garamond"/>
                <a:ea typeface="Garamond"/>
                <a:cs typeface="Garamond"/>
                <a:sym typeface="Garamond"/>
              </a:defRPr>
            </a:lvl3pPr>
            <a:lvl4pPr marL="0" marR="0" lvl="3" indent="0" algn="r">
              <a:spcBef>
                <a:spcPts val="0"/>
              </a:spcBef>
              <a:spcAft>
                <a:spcPts val="0"/>
              </a:spcAft>
              <a:buNone/>
              <a:defRPr sz="1200">
                <a:solidFill>
                  <a:srgbClr val="888888"/>
                </a:solidFill>
                <a:latin typeface="Garamond"/>
                <a:ea typeface="Garamond"/>
                <a:cs typeface="Garamond"/>
                <a:sym typeface="Garamond"/>
              </a:defRPr>
            </a:lvl4pPr>
            <a:lvl5pPr marL="0" marR="0" lvl="4" indent="0" algn="r">
              <a:spcBef>
                <a:spcPts val="0"/>
              </a:spcBef>
              <a:spcAft>
                <a:spcPts val="0"/>
              </a:spcAft>
              <a:buNone/>
              <a:defRPr sz="1200">
                <a:solidFill>
                  <a:srgbClr val="888888"/>
                </a:solidFill>
                <a:latin typeface="Garamond"/>
                <a:ea typeface="Garamond"/>
                <a:cs typeface="Garamond"/>
                <a:sym typeface="Garamond"/>
              </a:defRPr>
            </a:lvl5pPr>
            <a:lvl6pPr marL="0" marR="0" lvl="5" indent="0" algn="r">
              <a:spcBef>
                <a:spcPts val="0"/>
              </a:spcBef>
              <a:spcAft>
                <a:spcPts val="0"/>
              </a:spcAft>
              <a:buNone/>
              <a:defRPr sz="1200">
                <a:solidFill>
                  <a:srgbClr val="888888"/>
                </a:solidFill>
                <a:latin typeface="Garamond"/>
                <a:ea typeface="Garamond"/>
                <a:cs typeface="Garamond"/>
                <a:sym typeface="Garamond"/>
              </a:defRPr>
            </a:lvl6pPr>
            <a:lvl7pPr marL="0" marR="0" lvl="6" indent="0" algn="r">
              <a:spcBef>
                <a:spcPts val="0"/>
              </a:spcBef>
              <a:spcAft>
                <a:spcPts val="0"/>
              </a:spcAft>
              <a:buNone/>
              <a:defRPr sz="1200">
                <a:solidFill>
                  <a:srgbClr val="888888"/>
                </a:solidFill>
                <a:latin typeface="Garamond"/>
                <a:ea typeface="Garamond"/>
                <a:cs typeface="Garamond"/>
                <a:sym typeface="Garamond"/>
              </a:defRPr>
            </a:lvl7pPr>
            <a:lvl8pPr marL="0" marR="0" lvl="7" indent="0" algn="r">
              <a:spcBef>
                <a:spcPts val="0"/>
              </a:spcBef>
              <a:spcAft>
                <a:spcPts val="0"/>
              </a:spcAft>
              <a:buNone/>
              <a:defRPr sz="1200">
                <a:solidFill>
                  <a:srgbClr val="888888"/>
                </a:solidFill>
                <a:latin typeface="Garamond"/>
                <a:ea typeface="Garamond"/>
                <a:cs typeface="Garamond"/>
                <a:sym typeface="Garamond"/>
              </a:defRPr>
            </a:lvl8pPr>
            <a:lvl9pPr marL="0" marR="0" lvl="8" indent="0" algn="r">
              <a:spcBef>
                <a:spcPts val="0"/>
              </a:spcBef>
              <a:spcAft>
                <a:spcPts val="0"/>
              </a:spcAft>
              <a:buNone/>
              <a:defRPr sz="1200">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697"/>
        <p:cNvGrpSpPr/>
        <p:nvPr/>
      </p:nvGrpSpPr>
      <p:grpSpPr>
        <a:xfrm>
          <a:off x="0" y="0"/>
          <a:ext cx="0" cy="0"/>
          <a:chOff x="0" y="0"/>
          <a:chExt cx="0" cy="0"/>
        </a:xfrm>
      </p:grpSpPr>
      <p:sp>
        <p:nvSpPr>
          <p:cNvPr id="698" name="Google Shape;698;p184"/>
          <p:cNvSpPr txBox="1">
            <a:spLocks noGrp="1"/>
          </p:cNvSpPr>
          <p:nvPr>
            <p:ph type="title"/>
          </p:nvPr>
        </p:nvSpPr>
        <p:spPr>
          <a:xfrm>
            <a:off x="722313" y="4406902"/>
            <a:ext cx="7772400" cy="136207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4000" b="1" cap="none"/>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699" name="Google Shape;699;p184"/>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700" name="Google Shape;700;p18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1" name="Google Shape;701;p18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2" name="Google Shape;702;p18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Garamond"/>
                <a:ea typeface="Garamond"/>
                <a:cs typeface="Garamond"/>
                <a:sym typeface="Garamond"/>
              </a:defRPr>
            </a:lvl1pPr>
            <a:lvl2pPr marL="0" marR="0" lvl="1" indent="0" algn="r">
              <a:spcBef>
                <a:spcPts val="0"/>
              </a:spcBef>
              <a:spcAft>
                <a:spcPts val="0"/>
              </a:spcAft>
              <a:buNone/>
              <a:defRPr sz="1200">
                <a:solidFill>
                  <a:srgbClr val="888888"/>
                </a:solidFill>
                <a:latin typeface="Garamond"/>
                <a:ea typeface="Garamond"/>
                <a:cs typeface="Garamond"/>
                <a:sym typeface="Garamond"/>
              </a:defRPr>
            </a:lvl2pPr>
            <a:lvl3pPr marL="0" marR="0" lvl="2" indent="0" algn="r">
              <a:spcBef>
                <a:spcPts val="0"/>
              </a:spcBef>
              <a:spcAft>
                <a:spcPts val="0"/>
              </a:spcAft>
              <a:buNone/>
              <a:defRPr sz="1200">
                <a:solidFill>
                  <a:srgbClr val="888888"/>
                </a:solidFill>
                <a:latin typeface="Garamond"/>
                <a:ea typeface="Garamond"/>
                <a:cs typeface="Garamond"/>
                <a:sym typeface="Garamond"/>
              </a:defRPr>
            </a:lvl3pPr>
            <a:lvl4pPr marL="0" marR="0" lvl="3" indent="0" algn="r">
              <a:spcBef>
                <a:spcPts val="0"/>
              </a:spcBef>
              <a:spcAft>
                <a:spcPts val="0"/>
              </a:spcAft>
              <a:buNone/>
              <a:defRPr sz="1200">
                <a:solidFill>
                  <a:srgbClr val="888888"/>
                </a:solidFill>
                <a:latin typeface="Garamond"/>
                <a:ea typeface="Garamond"/>
                <a:cs typeface="Garamond"/>
                <a:sym typeface="Garamond"/>
              </a:defRPr>
            </a:lvl4pPr>
            <a:lvl5pPr marL="0" marR="0" lvl="4" indent="0" algn="r">
              <a:spcBef>
                <a:spcPts val="0"/>
              </a:spcBef>
              <a:spcAft>
                <a:spcPts val="0"/>
              </a:spcAft>
              <a:buNone/>
              <a:defRPr sz="1200">
                <a:solidFill>
                  <a:srgbClr val="888888"/>
                </a:solidFill>
                <a:latin typeface="Garamond"/>
                <a:ea typeface="Garamond"/>
                <a:cs typeface="Garamond"/>
                <a:sym typeface="Garamond"/>
              </a:defRPr>
            </a:lvl5pPr>
            <a:lvl6pPr marL="0" marR="0" lvl="5" indent="0" algn="r">
              <a:spcBef>
                <a:spcPts val="0"/>
              </a:spcBef>
              <a:spcAft>
                <a:spcPts val="0"/>
              </a:spcAft>
              <a:buNone/>
              <a:defRPr sz="1200">
                <a:solidFill>
                  <a:srgbClr val="888888"/>
                </a:solidFill>
                <a:latin typeface="Garamond"/>
                <a:ea typeface="Garamond"/>
                <a:cs typeface="Garamond"/>
                <a:sym typeface="Garamond"/>
              </a:defRPr>
            </a:lvl6pPr>
            <a:lvl7pPr marL="0" marR="0" lvl="6" indent="0" algn="r">
              <a:spcBef>
                <a:spcPts val="0"/>
              </a:spcBef>
              <a:spcAft>
                <a:spcPts val="0"/>
              </a:spcAft>
              <a:buNone/>
              <a:defRPr sz="1200">
                <a:solidFill>
                  <a:srgbClr val="888888"/>
                </a:solidFill>
                <a:latin typeface="Garamond"/>
                <a:ea typeface="Garamond"/>
                <a:cs typeface="Garamond"/>
                <a:sym typeface="Garamond"/>
              </a:defRPr>
            </a:lvl7pPr>
            <a:lvl8pPr marL="0" marR="0" lvl="7" indent="0" algn="r">
              <a:spcBef>
                <a:spcPts val="0"/>
              </a:spcBef>
              <a:spcAft>
                <a:spcPts val="0"/>
              </a:spcAft>
              <a:buNone/>
              <a:defRPr sz="1200">
                <a:solidFill>
                  <a:srgbClr val="888888"/>
                </a:solidFill>
                <a:latin typeface="Garamond"/>
                <a:ea typeface="Garamond"/>
                <a:cs typeface="Garamond"/>
                <a:sym typeface="Garamond"/>
              </a:defRPr>
            </a:lvl8pPr>
            <a:lvl9pPr marL="0" marR="0" lvl="8" indent="0" algn="r">
              <a:spcBef>
                <a:spcPts val="0"/>
              </a:spcBef>
              <a:spcAft>
                <a:spcPts val="0"/>
              </a:spcAft>
              <a:buNone/>
              <a:defRPr sz="1200">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703"/>
        <p:cNvGrpSpPr/>
        <p:nvPr/>
      </p:nvGrpSpPr>
      <p:grpSpPr>
        <a:xfrm>
          <a:off x="0" y="0"/>
          <a:ext cx="0" cy="0"/>
          <a:chOff x="0" y="0"/>
          <a:chExt cx="0" cy="0"/>
        </a:xfrm>
      </p:grpSpPr>
      <p:sp>
        <p:nvSpPr>
          <p:cNvPr id="704" name="Google Shape;704;p18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05" name="Google Shape;705;p185"/>
          <p:cNvSpPr txBox="1">
            <a:spLocks noGrp="1"/>
          </p:cNvSpPr>
          <p:nvPr>
            <p:ph type="body" idx="1"/>
          </p:nvPr>
        </p:nvSpPr>
        <p:spPr>
          <a:xfrm>
            <a:off x="457200" y="1600202"/>
            <a:ext cx="4038600" cy="4525963"/>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706" name="Google Shape;706;p185"/>
          <p:cNvSpPr txBox="1">
            <a:spLocks noGrp="1"/>
          </p:cNvSpPr>
          <p:nvPr>
            <p:ph type="body" idx="2"/>
          </p:nvPr>
        </p:nvSpPr>
        <p:spPr>
          <a:xfrm>
            <a:off x="4648200" y="1600202"/>
            <a:ext cx="4038600" cy="4525963"/>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707" name="Google Shape;707;p18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8" name="Google Shape;708;p18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9" name="Google Shape;709;p18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Garamond"/>
                <a:ea typeface="Garamond"/>
                <a:cs typeface="Garamond"/>
                <a:sym typeface="Garamond"/>
              </a:defRPr>
            </a:lvl1pPr>
            <a:lvl2pPr marL="0" marR="0" lvl="1" indent="0" algn="r">
              <a:spcBef>
                <a:spcPts val="0"/>
              </a:spcBef>
              <a:spcAft>
                <a:spcPts val="0"/>
              </a:spcAft>
              <a:buNone/>
              <a:defRPr sz="1200">
                <a:solidFill>
                  <a:srgbClr val="888888"/>
                </a:solidFill>
                <a:latin typeface="Garamond"/>
                <a:ea typeface="Garamond"/>
                <a:cs typeface="Garamond"/>
                <a:sym typeface="Garamond"/>
              </a:defRPr>
            </a:lvl2pPr>
            <a:lvl3pPr marL="0" marR="0" lvl="2" indent="0" algn="r">
              <a:spcBef>
                <a:spcPts val="0"/>
              </a:spcBef>
              <a:spcAft>
                <a:spcPts val="0"/>
              </a:spcAft>
              <a:buNone/>
              <a:defRPr sz="1200">
                <a:solidFill>
                  <a:srgbClr val="888888"/>
                </a:solidFill>
                <a:latin typeface="Garamond"/>
                <a:ea typeface="Garamond"/>
                <a:cs typeface="Garamond"/>
                <a:sym typeface="Garamond"/>
              </a:defRPr>
            </a:lvl3pPr>
            <a:lvl4pPr marL="0" marR="0" lvl="3" indent="0" algn="r">
              <a:spcBef>
                <a:spcPts val="0"/>
              </a:spcBef>
              <a:spcAft>
                <a:spcPts val="0"/>
              </a:spcAft>
              <a:buNone/>
              <a:defRPr sz="1200">
                <a:solidFill>
                  <a:srgbClr val="888888"/>
                </a:solidFill>
                <a:latin typeface="Garamond"/>
                <a:ea typeface="Garamond"/>
                <a:cs typeface="Garamond"/>
                <a:sym typeface="Garamond"/>
              </a:defRPr>
            </a:lvl4pPr>
            <a:lvl5pPr marL="0" marR="0" lvl="4" indent="0" algn="r">
              <a:spcBef>
                <a:spcPts val="0"/>
              </a:spcBef>
              <a:spcAft>
                <a:spcPts val="0"/>
              </a:spcAft>
              <a:buNone/>
              <a:defRPr sz="1200">
                <a:solidFill>
                  <a:srgbClr val="888888"/>
                </a:solidFill>
                <a:latin typeface="Garamond"/>
                <a:ea typeface="Garamond"/>
                <a:cs typeface="Garamond"/>
                <a:sym typeface="Garamond"/>
              </a:defRPr>
            </a:lvl5pPr>
            <a:lvl6pPr marL="0" marR="0" lvl="5" indent="0" algn="r">
              <a:spcBef>
                <a:spcPts val="0"/>
              </a:spcBef>
              <a:spcAft>
                <a:spcPts val="0"/>
              </a:spcAft>
              <a:buNone/>
              <a:defRPr sz="1200">
                <a:solidFill>
                  <a:srgbClr val="888888"/>
                </a:solidFill>
                <a:latin typeface="Garamond"/>
                <a:ea typeface="Garamond"/>
                <a:cs typeface="Garamond"/>
                <a:sym typeface="Garamond"/>
              </a:defRPr>
            </a:lvl6pPr>
            <a:lvl7pPr marL="0" marR="0" lvl="6" indent="0" algn="r">
              <a:spcBef>
                <a:spcPts val="0"/>
              </a:spcBef>
              <a:spcAft>
                <a:spcPts val="0"/>
              </a:spcAft>
              <a:buNone/>
              <a:defRPr sz="1200">
                <a:solidFill>
                  <a:srgbClr val="888888"/>
                </a:solidFill>
                <a:latin typeface="Garamond"/>
                <a:ea typeface="Garamond"/>
                <a:cs typeface="Garamond"/>
                <a:sym typeface="Garamond"/>
              </a:defRPr>
            </a:lvl7pPr>
            <a:lvl8pPr marL="0" marR="0" lvl="7" indent="0" algn="r">
              <a:spcBef>
                <a:spcPts val="0"/>
              </a:spcBef>
              <a:spcAft>
                <a:spcPts val="0"/>
              </a:spcAft>
              <a:buNone/>
              <a:defRPr sz="1200">
                <a:solidFill>
                  <a:srgbClr val="888888"/>
                </a:solidFill>
                <a:latin typeface="Garamond"/>
                <a:ea typeface="Garamond"/>
                <a:cs typeface="Garamond"/>
                <a:sym typeface="Garamond"/>
              </a:defRPr>
            </a:lvl8pPr>
            <a:lvl9pPr marL="0" marR="0" lvl="8" indent="0" algn="r">
              <a:spcBef>
                <a:spcPts val="0"/>
              </a:spcBef>
              <a:spcAft>
                <a:spcPts val="0"/>
              </a:spcAft>
              <a:buNone/>
              <a:defRPr sz="1200">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710"/>
        <p:cNvGrpSpPr/>
        <p:nvPr/>
      </p:nvGrpSpPr>
      <p:grpSpPr>
        <a:xfrm>
          <a:off x="0" y="0"/>
          <a:ext cx="0" cy="0"/>
          <a:chOff x="0" y="0"/>
          <a:chExt cx="0" cy="0"/>
        </a:xfrm>
      </p:grpSpPr>
      <p:sp>
        <p:nvSpPr>
          <p:cNvPr id="711" name="Google Shape;711;p18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12" name="Google Shape;712;p186"/>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713" name="Google Shape;713;p186"/>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714" name="Google Shape;714;p186"/>
          <p:cNvSpPr txBox="1">
            <a:spLocks noGrp="1"/>
          </p:cNvSpPr>
          <p:nvPr>
            <p:ph type="body" idx="3"/>
          </p:nvPr>
        </p:nvSpPr>
        <p:spPr>
          <a:xfrm>
            <a:off x="4645026" y="1535113"/>
            <a:ext cx="4041775"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715" name="Google Shape;715;p186"/>
          <p:cNvSpPr txBox="1">
            <a:spLocks noGrp="1"/>
          </p:cNvSpPr>
          <p:nvPr>
            <p:ph type="body" idx="4"/>
          </p:nvPr>
        </p:nvSpPr>
        <p:spPr>
          <a:xfrm>
            <a:off x="4645026" y="2174875"/>
            <a:ext cx="4041775" cy="3951288"/>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716" name="Google Shape;716;p18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7" name="Google Shape;717;p18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8" name="Google Shape;718;p18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Garamond"/>
                <a:ea typeface="Garamond"/>
                <a:cs typeface="Garamond"/>
                <a:sym typeface="Garamond"/>
              </a:defRPr>
            </a:lvl1pPr>
            <a:lvl2pPr marL="0" marR="0" lvl="1" indent="0" algn="r">
              <a:spcBef>
                <a:spcPts val="0"/>
              </a:spcBef>
              <a:spcAft>
                <a:spcPts val="0"/>
              </a:spcAft>
              <a:buNone/>
              <a:defRPr sz="1200">
                <a:solidFill>
                  <a:srgbClr val="888888"/>
                </a:solidFill>
                <a:latin typeface="Garamond"/>
                <a:ea typeface="Garamond"/>
                <a:cs typeface="Garamond"/>
                <a:sym typeface="Garamond"/>
              </a:defRPr>
            </a:lvl2pPr>
            <a:lvl3pPr marL="0" marR="0" lvl="2" indent="0" algn="r">
              <a:spcBef>
                <a:spcPts val="0"/>
              </a:spcBef>
              <a:spcAft>
                <a:spcPts val="0"/>
              </a:spcAft>
              <a:buNone/>
              <a:defRPr sz="1200">
                <a:solidFill>
                  <a:srgbClr val="888888"/>
                </a:solidFill>
                <a:latin typeface="Garamond"/>
                <a:ea typeface="Garamond"/>
                <a:cs typeface="Garamond"/>
                <a:sym typeface="Garamond"/>
              </a:defRPr>
            </a:lvl3pPr>
            <a:lvl4pPr marL="0" marR="0" lvl="3" indent="0" algn="r">
              <a:spcBef>
                <a:spcPts val="0"/>
              </a:spcBef>
              <a:spcAft>
                <a:spcPts val="0"/>
              </a:spcAft>
              <a:buNone/>
              <a:defRPr sz="1200">
                <a:solidFill>
                  <a:srgbClr val="888888"/>
                </a:solidFill>
                <a:latin typeface="Garamond"/>
                <a:ea typeface="Garamond"/>
                <a:cs typeface="Garamond"/>
                <a:sym typeface="Garamond"/>
              </a:defRPr>
            </a:lvl4pPr>
            <a:lvl5pPr marL="0" marR="0" lvl="4" indent="0" algn="r">
              <a:spcBef>
                <a:spcPts val="0"/>
              </a:spcBef>
              <a:spcAft>
                <a:spcPts val="0"/>
              </a:spcAft>
              <a:buNone/>
              <a:defRPr sz="1200">
                <a:solidFill>
                  <a:srgbClr val="888888"/>
                </a:solidFill>
                <a:latin typeface="Garamond"/>
                <a:ea typeface="Garamond"/>
                <a:cs typeface="Garamond"/>
                <a:sym typeface="Garamond"/>
              </a:defRPr>
            </a:lvl5pPr>
            <a:lvl6pPr marL="0" marR="0" lvl="5" indent="0" algn="r">
              <a:spcBef>
                <a:spcPts val="0"/>
              </a:spcBef>
              <a:spcAft>
                <a:spcPts val="0"/>
              </a:spcAft>
              <a:buNone/>
              <a:defRPr sz="1200">
                <a:solidFill>
                  <a:srgbClr val="888888"/>
                </a:solidFill>
                <a:latin typeface="Garamond"/>
                <a:ea typeface="Garamond"/>
                <a:cs typeface="Garamond"/>
                <a:sym typeface="Garamond"/>
              </a:defRPr>
            </a:lvl6pPr>
            <a:lvl7pPr marL="0" marR="0" lvl="6" indent="0" algn="r">
              <a:spcBef>
                <a:spcPts val="0"/>
              </a:spcBef>
              <a:spcAft>
                <a:spcPts val="0"/>
              </a:spcAft>
              <a:buNone/>
              <a:defRPr sz="1200">
                <a:solidFill>
                  <a:srgbClr val="888888"/>
                </a:solidFill>
                <a:latin typeface="Garamond"/>
                <a:ea typeface="Garamond"/>
                <a:cs typeface="Garamond"/>
                <a:sym typeface="Garamond"/>
              </a:defRPr>
            </a:lvl7pPr>
            <a:lvl8pPr marL="0" marR="0" lvl="7" indent="0" algn="r">
              <a:spcBef>
                <a:spcPts val="0"/>
              </a:spcBef>
              <a:spcAft>
                <a:spcPts val="0"/>
              </a:spcAft>
              <a:buNone/>
              <a:defRPr sz="1200">
                <a:solidFill>
                  <a:srgbClr val="888888"/>
                </a:solidFill>
                <a:latin typeface="Garamond"/>
                <a:ea typeface="Garamond"/>
                <a:cs typeface="Garamond"/>
                <a:sym typeface="Garamond"/>
              </a:defRPr>
            </a:lvl8pPr>
            <a:lvl9pPr marL="0" marR="0" lvl="8" indent="0" algn="r">
              <a:spcBef>
                <a:spcPts val="0"/>
              </a:spcBef>
              <a:spcAft>
                <a:spcPts val="0"/>
              </a:spcAft>
              <a:buNone/>
              <a:defRPr sz="1200">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19"/>
        <p:cNvGrpSpPr/>
        <p:nvPr/>
      </p:nvGrpSpPr>
      <p:grpSpPr>
        <a:xfrm>
          <a:off x="0" y="0"/>
          <a:ext cx="0" cy="0"/>
          <a:chOff x="0" y="0"/>
          <a:chExt cx="0" cy="0"/>
        </a:xfrm>
      </p:grpSpPr>
      <p:sp>
        <p:nvSpPr>
          <p:cNvPr id="720" name="Google Shape;720;p18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1" name="Google Shape;721;p18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2" name="Google Shape;722;p18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Garamond"/>
                <a:ea typeface="Garamond"/>
                <a:cs typeface="Garamond"/>
                <a:sym typeface="Garamond"/>
              </a:defRPr>
            </a:lvl1pPr>
            <a:lvl2pPr marL="0" marR="0" lvl="1" indent="0" algn="r">
              <a:spcBef>
                <a:spcPts val="0"/>
              </a:spcBef>
              <a:spcAft>
                <a:spcPts val="0"/>
              </a:spcAft>
              <a:buNone/>
              <a:defRPr sz="1200">
                <a:solidFill>
                  <a:srgbClr val="888888"/>
                </a:solidFill>
                <a:latin typeface="Garamond"/>
                <a:ea typeface="Garamond"/>
                <a:cs typeface="Garamond"/>
                <a:sym typeface="Garamond"/>
              </a:defRPr>
            </a:lvl2pPr>
            <a:lvl3pPr marL="0" marR="0" lvl="2" indent="0" algn="r">
              <a:spcBef>
                <a:spcPts val="0"/>
              </a:spcBef>
              <a:spcAft>
                <a:spcPts val="0"/>
              </a:spcAft>
              <a:buNone/>
              <a:defRPr sz="1200">
                <a:solidFill>
                  <a:srgbClr val="888888"/>
                </a:solidFill>
                <a:latin typeface="Garamond"/>
                <a:ea typeface="Garamond"/>
                <a:cs typeface="Garamond"/>
                <a:sym typeface="Garamond"/>
              </a:defRPr>
            </a:lvl3pPr>
            <a:lvl4pPr marL="0" marR="0" lvl="3" indent="0" algn="r">
              <a:spcBef>
                <a:spcPts val="0"/>
              </a:spcBef>
              <a:spcAft>
                <a:spcPts val="0"/>
              </a:spcAft>
              <a:buNone/>
              <a:defRPr sz="1200">
                <a:solidFill>
                  <a:srgbClr val="888888"/>
                </a:solidFill>
                <a:latin typeface="Garamond"/>
                <a:ea typeface="Garamond"/>
                <a:cs typeface="Garamond"/>
                <a:sym typeface="Garamond"/>
              </a:defRPr>
            </a:lvl4pPr>
            <a:lvl5pPr marL="0" marR="0" lvl="4" indent="0" algn="r">
              <a:spcBef>
                <a:spcPts val="0"/>
              </a:spcBef>
              <a:spcAft>
                <a:spcPts val="0"/>
              </a:spcAft>
              <a:buNone/>
              <a:defRPr sz="1200">
                <a:solidFill>
                  <a:srgbClr val="888888"/>
                </a:solidFill>
                <a:latin typeface="Garamond"/>
                <a:ea typeface="Garamond"/>
                <a:cs typeface="Garamond"/>
                <a:sym typeface="Garamond"/>
              </a:defRPr>
            </a:lvl5pPr>
            <a:lvl6pPr marL="0" marR="0" lvl="5" indent="0" algn="r">
              <a:spcBef>
                <a:spcPts val="0"/>
              </a:spcBef>
              <a:spcAft>
                <a:spcPts val="0"/>
              </a:spcAft>
              <a:buNone/>
              <a:defRPr sz="1200">
                <a:solidFill>
                  <a:srgbClr val="888888"/>
                </a:solidFill>
                <a:latin typeface="Garamond"/>
                <a:ea typeface="Garamond"/>
                <a:cs typeface="Garamond"/>
                <a:sym typeface="Garamond"/>
              </a:defRPr>
            </a:lvl6pPr>
            <a:lvl7pPr marL="0" marR="0" lvl="6" indent="0" algn="r">
              <a:spcBef>
                <a:spcPts val="0"/>
              </a:spcBef>
              <a:spcAft>
                <a:spcPts val="0"/>
              </a:spcAft>
              <a:buNone/>
              <a:defRPr sz="1200">
                <a:solidFill>
                  <a:srgbClr val="888888"/>
                </a:solidFill>
                <a:latin typeface="Garamond"/>
                <a:ea typeface="Garamond"/>
                <a:cs typeface="Garamond"/>
                <a:sym typeface="Garamond"/>
              </a:defRPr>
            </a:lvl7pPr>
            <a:lvl8pPr marL="0" marR="0" lvl="7" indent="0" algn="r">
              <a:spcBef>
                <a:spcPts val="0"/>
              </a:spcBef>
              <a:spcAft>
                <a:spcPts val="0"/>
              </a:spcAft>
              <a:buNone/>
              <a:defRPr sz="1200">
                <a:solidFill>
                  <a:srgbClr val="888888"/>
                </a:solidFill>
                <a:latin typeface="Garamond"/>
                <a:ea typeface="Garamond"/>
                <a:cs typeface="Garamond"/>
                <a:sym typeface="Garamond"/>
              </a:defRPr>
            </a:lvl8pPr>
            <a:lvl9pPr marL="0" marR="0" lvl="8" indent="0" algn="r">
              <a:spcBef>
                <a:spcPts val="0"/>
              </a:spcBef>
              <a:spcAft>
                <a:spcPts val="0"/>
              </a:spcAft>
              <a:buNone/>
              <a:defRPr sz="1200">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723"/>
        <p:cNvGrpSpPr/>
        <p:nvPr/>
      </p:nvGrpSpPr>
      <p:grpSpPr>
        <a:xfrm>
          <a:off x="0" y="0"/>
          <a:ext cx="0" cy="0"/>
          <a:chOff x="0" y="0"/>
          <a:chExt cx="0" cy="0"/>
        </a:xfrm>
      </p:grpSpPr>
      <p:sp>
        <p:nvSpPr>
          <p:cNvPr id="724" name="Google Shape;724;p188"/>
          <p:cNvSpPr txBox="1">
            <a:spLocks noGrp="1"/>
          </p:cNvSpPr>
          <p:nvPr>
            <p:ph type="title"/>
          </p:nvPr>
        </p:nvSpPr>
        <p:spPr>
          <a:xfrm>
            <a:off x="457201" y="273050"/>
            <a:ext cx="3008313" cy="116205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25" name="Google Shape;725;p188"/>
          <p:cNvSpPr txBox="1">
            <a:spLocks noGrp="1"/>
          </p:cNvSpPr>
          <p:nvPr>
            <p:ph type="body" idx="1"/>
          </p:nvPr>
        </p:nvSpPr>
        <p:spPr>
          <a:xfrm>
            <a:off x="3575050" y="273052"/>
            <a:ext cx="5111750" cy="5853113"/>
          </a:xfrm>
          <a:prstGeom prst="rect">
            <a:avLst/>
          </a:prstGeom>
          <a:noFill/>
          <a:ln>
            <a:noFill/>
          </a:ln>
        </p:spPr>
        <p:txBody>
          <a:bodyPr spcFirstLastPara="1" wrap="square" lIns="91425" tIns="45700" rIns="91425" bIns="45700" anchor="t" anchorCtr="0">
            <a:no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726" name="Google Shape;726;p188"/>
          <p:cNvSpPr txBox="1">
            <a:spLocks noGrp="1"/>
          </p:cNvSpPr>
          <p:nvPr>
            <p:ph type="body" idx="2"/>
          </p:nvPr>
        </p:nvSpPr>
        <p:spPr>
          <a:xfrm>
            <a:off x="457201" y="1435102"/>
            <a:ext cx="3008313" cy="4691063"/>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727" name="Google Shape;727;p18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8" name="Google Shape;728;p18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9" name="Google Shape;729;p18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Garamond"/>
                <a:ea typeface="Garamond"/>
                <a:cs typeface="Garamond"/>
                <a:sym typeface="Garamond"/>
              </a:defRPr>
            </a:lvl1pPr>
            <a:lvl2pPr marL="0" marR="0" lvl="1" indent="0" algn="r">
              <a:spcBef>
                <a:spcPts val="0"/>
              </a:spcBef>
              <a:spcAft>
                <a:spcPts val="0"/>
              </a:spcAft>
              <a:buNone/>
              <a:defRPr sz="1200">
                <a:solidFill>
                  <a:srgbClr val="888888"/>
                </a:solidFill>
                <a:latin typeface="Garamond"/>
                <a:ea typeface="Garamond"/>
                <a:cs typeface="Garamond"/>
                <a:sym typeface="Garamond"/>
              </a:defRPr>
            </a:lvl2pPr>
            <a:lvl3pPr marL="0" marR="0" lvl="2" indent="0" algn="r">
              <a:spcBef>
                <a:spcPts val="0"/>
              </a:spcBef>
              <a:spcAft>
                <a:spcPts val="0"/>
              </a:spcAft>
              <a:buNone/>
              <a:defRPr sz="1200">
                <a:solidFill>
                  <a:srgbClr val="888888"/>
                </a:solidFill>
                <a:latin typeface="Garamond"/>
                <a:ea typeface="Garamond"/>
                <a:cs typeface="Garamond"/>
                <a:sym typeface="Garamond"/>
              </a:defRPr>
            </a:lvl3pPr>
            <a:lvl4pPr marL="0" marR="0" lvl="3" indent="0" algn="r">
              <a:spcBef>
                <a:spcPts val="0"/>
              </a:spcBef>
              <a:spcAft>
                <a:spcPts val="0"/>
              </a:spcAft>
              <a:buNone/>
              <a:defRPr sz="1200">
                <a:solidFill>
                  <a:srgbClr val="888888"/>
                </a:solidFill>
                <a:latin typeface="Garamond"/>
                <a:ea typeface="Garamond"/>
                <a:cs typeface="Garamond"/>
                <a:sym typeface="Garamond"/>
              </a:defRPr>
            </a:lvl4pPr>
            <a:lvl5pPr marL="0" marR="0" lvl="4" indent="0" algn="r">
              <a:spcBef>
                <a:spcPts val="0"/>
              </a:spcBef>
              <a:spcAft>
                <a:spcPts val="0"/>
              </a:spcAft>
              <a:buNone/>
              <a:defRPr sz="1200">
                <a:solidFill>
                  <a:srgbClr val="888888"/>
                </a:solidFill>
                <a:latin typeface="Garamond"/>
                <a:ea typeface="Garamond"/>
                <a:cs typeface="Garamond"/>
                <a:sym typeface="Garamond"/>
              </a:defRPr>
            </a:lvl5pPr>
            <a:lvl6pPr marL="0" marR="0" lvl="5" indent="0" algn="r">
              <a:spcBef>
                <a:spcPts val="0"/>
              </a:spcBef>
              <a:spcAft>
                <a:spcPts val="0"/>
              </a:spcAft>
              <a:buNone/>
              <a:defRPr sz="1200">
                <a:solidFill>
                  <a:srgbClr val="888888"/>
                </a:solidFill>
                <a:latin typeface="Garamond"/>
                <a:ea typeface="Garamond"/>
                <a:cs typeface="Garamond"/>
                <a:sym typeface="Garamond"/>
              </a:defRPr>
            </a:lvl6pPr>
            <a:lvl7pPr marL="0" marR="0" lvl="6" indent="0" algn="r">
              <a:spcBef>
                <a:spcPts val="0"/>
              </a:spcBef>
              <a:spcAft>
                <a:spcPts val="0"/>
              </a:spcAft>
              <a:buNone/>
              <a:defRPr sz="1200">
                <a:solidFill>
                  <a:srgbClr val="888888"/>
                </a:solidFill>
                <a:latin typeface="Garamond"/>
                <a:ea typeface="Garamond"/>
                <a:cs typeface="Garamond"/>
                <a:sym typeface="Garamond"/>
              </a:defRPr>
            </a:lvl7pPr>
            <a:lvl8pPr marL="0" marR="0" lvl="7" indent="0" algn="r">
              <a:spcBef>
                <a:spcPts val="0"/>
              </a:spcBef>
              <a:spcAft>
                <a:spcPts val="0"/>
              </a:spcAft>
              <a:buNone/>
              <a:defRPr sz="1200">
                <a:solidFill>
                  <a:srgbClr val="888888"/>
                </a:solidFill>
                <a:latin typeface="Garamond"/>
                <a:ea typeface="Garamond"/>
                <a:cs typeface="Garamond"/>
                <a:sym typeface="Garamond"/>
              </a:defRPr>
            </a:lvl8pPr>
            <a:lvl9pPr marL="0" marR="0" lvl="8" indent="0" algn="r">
              <a:spcBef>
                <a:spcPts val="0"/>
              </a:spcBef>
              <a:spcAft>
                <a:spcPts val="0"/>
              </a:spcAft>
              <a:buNone/>
              <a:defRPr sz="1200">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标题和内容" type="obj">
  <p:cSld name="OBJECT">
    <p:spTree>
      <p:nvGrpSpPr>
        <p:cNvPr id="1" name="Shape 21"/>
        <p:cNvGrpSpPr/>
        <p:nvPr/>
      </p:nvGrpSpPr>
      <p:grpSpPr>
        <a:xfrm>
          <a:off x="0" y="0"/>
          <a:ext cx="0" cy="0"/>
          <a:chOff x="0" y="0"/>
          <a:chExt cx="0" cy="0"/>
        </a:xfrm>
      </p:grpSpPr>
      <p:sp>
        <p:nvSpPr>
          <p:cNvPr id="22" name="Google Shape;22;p162"/>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162"/>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16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16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16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730"/>
        <p:cNvGrpSpPr/>
        <p:nvPr/>
      </p:nvGrpSpPr>
      <p:grpSpPr>
        <a:xfrm>
          <a:off x="0" y="0"/>
          <a:ext cx="0" cy="0"/>
          <a:chOff x="0" y="0"/>
          <a:chExt cx="0" cy="0"/>
        </a:xfrm>
      </p:grpSpPr>
      <p:sp>
        <p:nvSpPr>
          <p:cNvPr id="731" name="Google Shape;731;p189"/>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32" name="Google Shape;732;p189"/>
          <p:cNvSpPr>
            <a:spLocks noGrp="1"/>
          </p:cNvSpPr>
          <p:nvPr>
            <p:ph type="pic" idx="2"/>
          </p:nvPr>
        </p:nvSpPr>
        <p:spPr>
          <a:xfrm>
            <a:off x="1792288" y="612775"/>
            <a:ext cx="5486400" cy="4114800"/>
          </a:xfrm>
          <a:prstGeom prst="rect">
            <a:avLst/>
          </a:prstGeom>
          <a:noFill/>
          <a:ln>
            <a:noFill/>
          </a:ln>
        </p:spPr>
      </p:sp>
      <p:sp>
        <p:nvSpPr>
          <p:cNvPr id="733" name="Google Shape;733;p189"/>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734" name="Google Shape;734;p18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5" name="Google Shape;735;p18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6" name="Google Shape;736;p18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Garamond"/>
                <a:ea typeface="Garamond"/>
                <a:cs typeface="Garamond"/>
                <a:sym typeface="Garamond"/>
              </a:defRPr>
            </a:lvl1pPr>
            <a:lvl2pPr marL="0" marR="0" lvl="1" indent="0" algn="r">
              <a:spcBef>
                <a:spcPts val="0"/>
              </a:spcBef>
              <a:spcAft>
                <a:spcPts val="0"/>
              </a:spcAft>
              <a:buNone/>
              <a:defRPr sz="1200">
                <a:solidFill>
                  <a:srgbClr val="888888"/>
                </a:solidFill>
                <a:latin typeface="Garamond"/>
                <a:ea typeface="Garamond"/>
                <a:cs typeface="Garamond"/>
                <a:sym typeface="Garamond"/>
              </a:defRPr>
            </a:lvl2pPr>
            <a:lvl3pPr marL="0" marR="0" lvl="2" indent="0" algn="r">
              <a:spcBef>
                <a:spcPts val="0"/>
              </a:spcBef>
              <a:spcAft>
                <a:spcPts val="0"/>
              </a:spcAft>
              <a:buNone/>
              <a:defRPr sz="1200">
                <a:solidFill>
                  <a:srgbClr val="888888"/>
                </a:solidFill>
                <a:latin typeface="Garamond"/>
                <a:ea typeface="Garamond"/>
                <a:cs typeface="Garamond"/>
                <a:sym typeface="Garamond"/>
              </a:defRPr>
            </a:lvl3pPr>
            <a:lvl4pPr marL="0" marR="0" lvl="3" indent="0" algn="r">
              <a:spcBef>
                <a:spcPts val="0"/>
              </a:spcBef>
              <a:spcAft>
                <a:spcPts val="0"/>
              </a:spcAft>
              <a:buNone/>
              <a:defRPr sz="1200">
                <a:solidFill>
                  <a:srgbClr val="888888"/>
                </a:solidFill>
                <a:latin typeface="Garamond"/>
                <a:ea typeface="Garamond"/>
                <a:cs typeface="Garamond"/>
                <a:sym typeface="Garamond"/>
              </a:defRPr>
            </a:lvl4pPr>
            <a:lvl5pPr marL="0" marR="0" lvl="4" indent="0" algn="r">
              <a:spcBef>
                <a:spcPts val="0"/>
              </a:spcBef>
              <a:spcAft>
                <a:spcPts val="0"/>
              </a:spcAft>
              <a:buNone/>
              <a:defRPr sz="1200">
                <a:solidFill>
                  <a:srgbClr val="888888"/>
                </a:solidFill>
                <a:latin typeface="Garamond"/>
                <a:ea typeface="Garamond"/>
                <a:cs typeface="Garamond"/>
                <a:sym typeface="Garamond"/>
              </a:defRPr>
            </a:lvl5pPr>
            <a:lvl6pPr marL="0" marR="0" lvl="5" indent="0" algn="r">
              <a:spcBef>
                <a:spcPts val="0"/>
              </a:spcBef>
              <a:spcAft>
                <a:spcPts val="0"/>
              </a:spcAft>
              <a:buNone/>
              <a:defRPr sz="1200">
                <a:solidFill>
                  <a:srgbClr val="888888"/>
                </a:solidFill>
                <a:latin typeface="Garamond"/>
                <a:ea typeface="Garamond"/>
                <a:cs typeface="Garamond"/>
                <a:sym typeface="Garamond"/>
              </a:defRPr>
            </a:lvl6pPr>
            <a:lvl7pPr marL="0" marR="0" lvl="6" indent="0" algn="r">
              <a:spcBef>
                <a:spcPts val="0"/>
              </a:spcBef>
              <a:spcAft>
                <a:spcPts val="0"/>
              </a:spcAft>
              <a:buNone/>
              <a:defRPr sz="1200">
                <a:solidFill>
                  <a:srgbClr val="888888"/>
                </a:solidFill>
                <a:latin typeface="Garamond"/>
                <a:ea typeface="Garamond"/>
                <a:cs typeface="Garamond"/>
                <a:sym typeface="Garamond"/>
              </a:defRPr>
            </a:lvl7pPr>
            <a:lvl8pPr marL="0" marR="0" lvl="7" indent="0" algn="r">
              <a:spcBef>
                <a:spcPts val="0"/>
              </a:spcBef>
              <a:spcAft>
                <a:spcPts val="0"/>
              </a:spcAft>
              <a:buNone/>
              <a:defRPr sz="1200">
                <a:solidFill>
                  <a:srgbClr val="888888"/>
                </a:solidFill>
                <a:latin typeface="Garamond"/>
                <a:ea typeface="Garamond"/>
                <a:cs typeface="Garamond"/>
                <a:sym typeface="Garamond"/>
              </a:defRPr>
            </a:lvl8pPr>
            <a:lvl9pPr marL="0" marR="0" lvl="8" indent="0" algn="r">
              <a:spcBef>
                <a:spcPts val="0"/>
              </a:spcBef>
              <a:spcAft>
                <a:spcPts val="0"/>
              </a:spcAft>
              <a:buNone/>
              <a:defRPr sz="1200">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37"/>
        <p:cNvGrpSpPr/>
        <p:nvPr/>
      </p:nvGrpSpPr>
      <p:grpSpPr>
        <a:xfrm>
          <a:off x="0" y="0"/>
          <a:ext cx="0" cy="0"/>
          <a:chOff x="0" y="0"/>
          <a:chExt cx="0" cy="0"/>
        </a:xfrm>
      </p:grpSpPr>
      <p:sp>
        <p:nvSpPr>
          <p:cNvPr id="738" name="Google Shape;738;p19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39" name="Google Shape;739;p190"/>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40" name="Google Shape;740;p19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1" name="Google Shape;741;p19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2" name="Google Shape;742;p19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Garamond"/>
                <a:ea typeface="Garamond"/>
                <a:cs typeface="Garamond"/>
                <a:sym typeface="Garamond"/>
              </a:defRPr>
            </a:lvl1pPr>
            <a:lvl2pPr marL="0" marR="0" lvl="1" indent="0" algn="r">
              <a:spcBef>
                <a:spcPts val="0"/>
              </a:spcBef>
              <a:spcAft>
                <a:spcPts val="0"/>
              </a:spcAft>
              <a:buNone/>
              <a:defRPr sz="1200">
                <a:solidFill>
                  <a:srgbClr val="888888"/>
                </a:solidFill>
                <a:latin typeface="Garamond"/>
                <a:ea typeface="Garamond"/>
                <a:cs typeface="Garamond"/>
                <a:sym typeface="Garamond"/>
              </a:defRPr>
            </a:lvl2pPr>
            <a:lvl3pPr marL="0" marR="0" lvl="2" indent="0" algn="r">
              <a:spcBef>
                <a:spcPts val="0"/>
              </a:spcBef>
              <a:spcAft>
                <a:spcPts val="0"/>
              </a:spcAft>
              <a:buNone/>
              <a:defRPr sz="1200">
                <a:solidFill>
                  <a:srgbClr val="888888"/>
                </a:solidFill>
                <a:latin typeface="Garamond"/>
                <a:ea typeface="Garamond"/>
                <a:cs typeface="Garamond"/>
                <a:sym typeface="Garamond"/>
              </a:defRPr>
            </a:lvl3pPr>
            <a:lvl4pPr marL="0" marR="0" lvl="3" indent="0" algn="r">
              <a:spcBef>
                <a:spcPts val="0"/>
              </a:spcBef>
              <a:spcAft>
                <a:spcPts val="0"/>
              </a:spcAft>
              <a:buNone/>
              <a:defRPr sz="1200">
                <a:solidFill>
                  <a:srgbClr val="888888"/>
                </a:solidFill>
                <a:latin typeface="Garamond"/>
                <a:ea typeface="Garamond"/>
                <a:cs typeface="Garamond"/>
                <a:sym typeface="Garamond"/>
              </a:defRPr>
            </a:lvl4pPr>
            <a:lvl5pPr marL="0" marR="0" lvl="4" indent="0" algn="r">
              <a:spcBef>
                <a:spcPts val="0"/>
              </a:spcBef>
              <a:spcAft>
                <a:spcPts val="0"/>
              </a:spcAft>
              <a:buNone/>
              <a:defRPr sz="1200">
                <a:solidFill>
                  <a:srgbClr val="888888"/>
                </a:solidFill>
                <a:latin typeface="Garamond"/>
                <a:ea typeface="Garamond"/>
                <a:cs typeface="Garamond"/>
                <a:sym typeface="Garamond"/>
              </a:defRPr>
            </a:lvl5pPr>
            <a:lvl6pPr marL="0" marR="0" lvl="5" indent="0" algn="r">
              <a:spcBef>
                <a:spcPts val="0"/>
              </a:spcBef>
              <a:spcAft>
                <a:spcPts val="0"/>
              </a:spcAft>
              <a:buNone/>
              <a:defRPr sz="1200">
                <a:solidFill>
                  <a:srgbClr val="888888"/>
                </a:solidFill>
                <a:latin typeface="Garamond"/>
                <a:ea typeface="Garamond"/>
                <a:cs typeface="Garamond"/>
                <a:sym typeface="Garamond"/>
              </a:defRPr>
            </a:lvl6pPr>
            <a:lvl7pPr marL="0" marR="0" lvl="6" indent="0" algn="r">
              <a:spcBef>
                <a:spcPts val="0"/>
              </a:spcBef>
              <a:spcAft>
                <a:spcPts val="0"/>
              </a:spcAft>
              <a:buNone/>
              <a:defRPr sz="1200">
                <a:solidFill>
                  <a:srgbClr val="888888"/>
                </a:solidFill>
                <a:latin typeface="Garamond"/>
                <a:ea typeface="Garamond"/>
                <a:cs typeface="Garamond"/>
                <a:sym typeface="Garamond"/>
              </a:defRPr>
            </a:lvl7pPr>
            <a:lvl8pPr marL="0" marR="0" lvl="7" indent="0" algn="r">
              <a:spcBef>
                <a:spcPts val="0"/>
              </a:spcBef>
              <a:spcAft>
                <a:spcPts val="0"/>
              </a:spcAft>
              <a:buNone/>
              <a:defRPr sz="1200">
                <a:solidFill>
                  <a:srgbClr val="888888"/>
                </a:solidFill>
                <a:latin typeface="Garamond"/>
                <a:ea typeface="Garamond"/>
                <a:cs typeface="Garamond"/>
                <a:sym typeface="Garamond"/>
              </a:defRPr>
            </a:lvl8pPr>
            <a:lvl9pPr marL="0" marR="0" lvl="8" indent="0" algn="r">
              <a:spcBef>
                <a:spcPts val="0"/>
              </a:spcBef>
              <a:spcAft>
                <a:spcPts val="0"/>
              </a:spcAft>
              <a:buNone/>
              <a:defRPr sz="1200">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3"/>
        <p:cNvGrpSpPr/>
        <p:nvPr/>
      </p:nvGrpSpPr>
      <p:grpSpPr>
        <a:xfrm>
          <a:off x="0" y="0"/>
          <a:ext cx="0" cy="0"/>
          <a:chOff x="0" y="0"/>
          <a:chExt cx="0" cy="0"/>
        </a:xfrm>
      </p:grpSpPr>
      <p:sp>
        <p:nvSpPr>
          <p:cNvPr id="744" name="Google Shape;744;p191"/>
          <p:cNvSpPr txBox="1">
            <a:spLocks noGrp="1"/>
          </p:cNvSpPr>
          <p:nvPr>
            <p:ph type="title"/>
          </p:nvPr>
        </p:nvSpPr>
        <p:spPr>
          <a:xfrm rot="5400000">
            <a:off x="4732338" y="2171703"/>
            <a:ext cx="5851525" cy="20574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45" name="Google Shape;745;p191"/>
          <p:cNvSpPr txBox="1">
            <a:spLocks noGrp="1"/>
          </p:cNvSpPr>
          <p:nvPr>
            <p:ph type="body" idx="1"/>
          </p:nvPr>
        </p:nvSpPr>
        <p:spPr>
          <a:xfrm rot="5400000">
            <a:off x="541338" y="190502"/>
            <a:ext cx="5851525" cy="60198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46" name="Google Shape;746;p19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7" name="Google Shape;747;p19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8" name="Google Shape;748;p19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None/>
              <a:defRPr sz="1200">
                <a:solidFill>
                  <a:srgbClr val="888888"/>
                </a:solidFill>
                <a:latin typeface="Garamond"/>
                <a:ea typeface="Garamond"/>
                <a:cs typeface="Garamond"/>
                <a:sym typeface="Garamond"/>
              </a:defRPr>
            </a:lvl1pPr>
            <a:lvl2pPr marL="0" marR="0" lvl="1" indent="0" algn="r">
              <a:spcBef>
                <a:spcPts val="0"/>
              </a:spcBef>
              <a:spcAft>
                <a:spcPts val="0"/>
              </a:spcAft>
              <a:buNone/>
              <a:defRPr sz="1200">
                <a:solidFill>
                  <a:srgbClr val="888888"/>
                </a:solidFill>
                <a:latin typeface="Garamond"/>
                <a:ea typeface="Garamond"/>
                <a:cs typeface="Garamond"/>
                <a:sym typeface="Garamond"/>
              </a:defRPr>
            </a:lvl2pPr>
            <a:lvl3pPr marL="0" marR="0" lvl="2" indent="0" algn="r">
              <a:spcBef>
                <a:spcPts val="0"/>
              </a:spcBef>
              <a:spcAft>
                <a:spcPts val="0"/>
              </a:spcAft>
              <a:buNone/>
              <a:defRPr sz="1200">
                <a:solidFill>
                  <a:srgbClr val="888888"/>
                </a:solidFill>
                <a:latin typeface="Garamond"/>
                <a:ea typeface="Garamond"/>
                <a:cs typeface="Garamond"/>
                <a:sym typeface="Garamond"/>
              </a:defRPr>
            </a:lvl3pPr>
            <a:lvl4pPr marL="0" marR="0" lvl="3" indent="0" algn="r">
              <a:spcBef>
                <a:spcPts val="0"/>
              </a:spcBef>
              <a:spcAft>
                <a:spcPts val="0"/>
              </a:spcAft>
              <a:buNone/>
              <a:defRPr sz="1200">
                <a:solidFill>
                  <a:srgbClr val="888888"/>
                </a:solidFill>
                <a:latin typeface="Garamond"/>
                <a:ea typeface="Garamond"/>
                <a:cs typeface="Garamond"/>
                <a:sym typeface="Garamond"/>
              </a:defRPr>
            </a:lvl4pPr>
            <a:lvl5pPr marL="0" marR="0" lvl="4" indent="0" algn="r">
              <a:spcBef>
                <a:spcPts val="0"/>
              </a:spcBef>
              <a:spcAft>
                <a:spcPts val="0"/>
              </a:spcAft>
              <a:buNone/>
              <a:defRPr sz="1200">
                <a:solidFill>
                  <a:srgbClr val="888888"/>
                </a:solidFill>
                <a:latin typeface="Garamond"/>
                <a:ea typeface="Garamond"/>
                <a:cs typeface="Garamond"/>
                <a:sym typeface="Garamond"/>
              </a:defRPr>
            </a:lvl5pPr>
            <a:lvl6pPr marL="0" marR="0" lvl="5" indent="0" algn="r">
              <a:spcBef>
                <a:spcPts val="0"/>
              </a:spcBef>
              <a:spcAft>
                <a:spcPts val="0"/>
              </a:spcAft>
              <a:buNone/>
              <a:defRPr sz="1200">
                <a:solidFill>
                  <a:srgbClr val="888888"/>
                </a:solidFill>
                <a:latin typeface="Garamond"/>
                <a:ea typeface="Garamond"/>
                <a:cs typeface="Garamond"/>
                <a:sym typeface="Garamond"/>
              </a:defRPr>
            </a:lvl6pPr>
            <a:lvl7pPr marL="0" marR="0" lvl="6" indent="0" algn="r">
              <a:spcBef>
                <a:spcPts val="0"/>
              </a:spcBef>
              <a:spcAft>
                <a:spcPts val="0"/>
              </a:spcAft>
              <a:buNone/>
              <a:defRPr sz="1200">
                <a:solidFill>
                  <a:srgbClr val="888888"/>
                </a:solidFill>
                <a:latin typeface="Garamond"/>
                <a:ea typeface="Garamond"/>
                <a:cs typeface="Garamond"/>
                <a:sym typeface="Garamond"/>
              </a:defRPr>
            </a:lvl7pPr>
            <a:lvl8pPr marL="0" marR="0" lvl="7" indent="0" algn="r">
              <a:spcBef>
                <a:spcPts val="0"/>
              </a:spcBef>
              <a:spcAft>
                <a:spcPts val="0"/>
              </a:spcAft>
              <a:buNone/>
              <a:defRPr sz="1200">
                <a:solidFill>
                  <a:srgbClr val="888888"/>
                </a:solidFill>
                <a:latin typeface="Garamond"/>
                <a:ea typeface="Garamond"/>
                <a:cs typeface="Garamond"/>
                <a:sym typeface="Garamond"/>
              </a:defRPr>
            </a:lvl8pPr>
            <a:lvl9pPr marL="0" marR="0" lvl="8" indent="0" algn="r">
              <a:spcBef>
                <a:spcPts val="0"/>
              </a:spcBef>
              <a:spcAft>
                <a:spcPts val="0"/>
              </a:spcAft>
              <a:buNone/>
              <a:defRPr sz="1200">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节标题" type="secHead">
  <p:cSld name="SECTION_HEADER">
    <p:spTree>
      <p:nvGrpSpPr>
        <p:cNvPr id="1" name="Shape 27"/>
        <p:cNvGrpSpPr/>
        <p:nvPr/>
      </p:nvGrpSpPr>
      <p:grpSpPr>
        <a:xfrm>
          <a:off x="0" y="0"/>
          <a:ext cx="0" cy="0"/>
          <a:chOff x="0" y="0"/>
          <a:chExt cx="0" cy="0"/>
        </a:xfrm>
      </p:grpSpPr>
      <p:sp>
        <p:nvSpPr>
          <p:cNvPr id="28" name="Google Shape;28;p163"/>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163"/>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16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16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16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两栏内容" type="twoObj">
  <p:cSld name="TWO_OBJECTS">
    <p:spTree>
      <p:nvGrpSpPr>
        <p:cNvPr id="1" name="Shape 33"/>
        <p:cNvGrpSpPr/>
        <p:nvPr/>
      </p:nvGrpSpPr>
      <p:grpSpPr>
        <a:xfrm>
          <a:off x="0" y="0"/>
          <a:ext cx="0" cy="0"/>
          <a:chOff x="0" y="0"/>
          <a:chExt cx="0" cy="0"/>
        </a:xfrm>
      </p:grpSpPr>
      <p:sp>
        <p:nvSpPr>
          <p:cNvPr id="34" name="Google Shape;34;p164"/>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64"/>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164"/>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16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16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6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比较" type="twoTxTwoObj">
  <p:cSld name="TWO_OBJECTS_WITH_TEXT">
    <p:spTree>
      <p:nvGrpSpPr>
        <p:cNvPr id="1" name="Shape 40"/>
        <p:cNvGrpSpPr/>
        <p:nvPr/>
      </p:nvGrpSpPr>
      <p:grpSpPr>
        <a:xfrm>
          <a:off x="0" y="0"/>
          <a:ext cx="0" cy="0"/>
          <a:chOff x="0" y="0"/>
          <a:chExt cx="0" cy="0"/>
        </a:xfrm>
      </p:grpSpPr>
      <p:sp>
        <p:nvSpPr>
          <p:cNvPr id="41" name="Google Shape;41;p165"/>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65"/>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65"/>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65"/>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65"/>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6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6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6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仅标题" type="titleOnly">
  <p:cSld name="TITLE_ONLY">
    <p:spTree>
      <p:nvGrpSpPr>
        <p:cNvPr id="1" name="Shape 49"/>
        <p:cNvGrpSpPr/>
        <p:nvPr/>
      </p:nvGrpSpPr>
      <p:grpSpPr>
        <a:xfrm>
          <a:off x="0" y="0"/>
          <a:ext cx="0" cy="0"/>
          <a:chOff x="0" y="0"/>
          <a:chExt cx="0" cy="0"/>
        </a:xfrm>
      </p:grpSpPr>
      <p:sp>
        <p:nvSpPr>
          <p:cNvPr id="50" name="Google Shape;50;p166"/>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6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6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6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54"/>
        <p:cNvGrpSpPr/>
        <p:nvPr/>
      </p:nvGrpSpPr>
      <p:grpSpPr>
        <a:xfrm>
          <a:off x="0" y="0"/>
          <a:ext cx="0" cy="0"/>
          <a:chOff x="0" y="0"/>
          <a:chExt cx="0" cy="0"/>
        </a:xfrm>
      </p:grpSpPr>
      <p:sp>
        <p:nvSpPr>
          <p:cNvPr id="55" name="Google Shape;55;p16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16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6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内容与标题" type="objTx">
  <p:cSld name="OBJECT_WITH_CAPTION_TEXT">
    <p:spTree>
      <p:nvGrpSpPr>
        <p:cNvPr id="1" name="Shape 58"/>
        <p:cNvGrpSpPr/>
        <p:nvPr/>
      </p:nvGrpSpPr>
      <p:grpSpPr>
        <a:xfrm>
          <a:off x="0" y="0"/>
          <a:ext cx="0" cy="0"/>
          <a:chOff x="0" y="0"/>
          <a:chExt cx="0" cy="0"/>
        </a:xfrm>
      </p:grpSpPr>
      <p:sp>
        <p:nvSpPr>
          <p:cNvPr id="59" name="Google Shape;59;p168"/>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168"/>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168"/>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16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16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16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图片与标题" type="picTx">
  <p:cSld name="PICTURE_WITH_CAPTION_TEXT">
    <p:spTree>
      <p:nvGrpSpPr>
        <p:cNvPr id="1" name="Shape 65"/>
        <p:cNvGrpSpPr/>
        <p:nvPr/>
      </p:nvGrpSpPr>
      <p:grpSpPr>
        <a:xfrm>
          <a:off x="0" y="0"/>
          <a:ext cx="0" cy="0"/>
          <a:chOff x="0" y="0"/>
          <a:chExt cx="0" cy="0"/>
        </a:xfrm>
      </p:grpSpPr>
      <p:sp>
        <p:nvSpPr>
          <p:cNvPr id="66" name="Google Shape;66;p169"/>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69"/>
          <p:cNvSpPr>
            <a:spLocks noGrp="1"/>
          </p:cNvSpPr>
          <p:nvPr>
            <p:ph type="pic" idx="2"/>
          </p:nvPr>
        </p:nvSpPr>
        <p:spPr>
          <a:xfrm>
            <a:off x="3887391" y="987426"/>
            <a:ext cx="4629150" cy="4873625"/>
          </a:xfrm>
          <a:prstGeom prst="rect">
            <a:avLst/>
          </a:prstGeom>
          <a:noFill/>
          <a:ln>
            <a:noFill/>
          </a:ln>
        </p:spPr>
      </p:sp>
      <p:sp>
        <p:nvSpPr>
          <p:cNvPr id="68" name="Google Shape;68;p169"/>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6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6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6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
        <p:cNvGrpSpPr/>
        <p:nvPr/>
      </p:nvGrpSpPr>
      <p:grpSpPr>
        <a:xfrm>
          <a:off x="0" y="0"/>
          <a:ext cx="0" cy="0"/>
          <a:chOff x="0" y="0"/>
          <a:chExt cx="0" cy="0"/>
        </a:xfrm>
      </p:grpSpPr>
      <p:sp>
        <p:nvSpPr>
          <p:cNvPr id="10" name="Google Shape;10;p83"/>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83"/>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8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13" name="Google Shape;13;p8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14" name="Google Shape;14;p8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None/>
              <a:defRPr sz="1200" b="0" i="0" u="none" strike="noStrike" cap="none">
                <a:solidFill>
                  <a:srgbClr val="888888"/>
                </a:solidFill>
                <a:latin typeface="Garamond"/>
                <a:ea typeface="Garamond"/>
                <a:cs typeface="Garamond"/>
                <a:sym typeface="Garamond"/>
              </a:defRPr>
            </a:lvl1pPr>
            <a:lvl2pPr marL="0" marR="0" lvl="1" indent="0" algn="r" rtl="0">
              <a:spcBef>
                <a:spcPts val="0"/>
              </a:spcBef>
              <a:spcAft>
                <a:spcPts val="0"/>
              </a:spcAft>
              <a:buNone/>
              <a:defRPr sz="1200" b="0" i="0" u="none" strike="noStrike" cap="none">
                <a:solidFill>
                  <a:srgbClr val="888888"/>
                </a:solidFill>
                <a:latin typeface="Garamond"/>
                <a:ea typeface="Garamond"/>
                <a:cs typeface="Garamond"/>
                <a:sym typeface="Garamond"/>
              </a:defRPr>
            </a:lvl2pPr>
            <a:lvl3pPr marL="0" marR="0" lvl="2" indent="0" algn="r" rtl="0">
              <a:spcBef>
                <a:spcPts val="0"/>
              </a:spcBef>
              <a:spcAft>
                <a:spcPts val="0"/>
              </a:spcAft>
              <a:buNone/>
              <a:defRPr sz="1200" b="0" i="0" u="none" strike="noStrike" cap="none">
                <a:solidFill>
                  <a:srgbClr val="888888"/>
                </a:solidFill>
                <a:latin typeface="Garamond"/>
                <a:ea typeface="Garamond"/>
                <a:cs typeface="Garamond"/>
                <a:sym typeface="Garamond"/>
              </a:defRPr>
            </a:lvl3pPr>
            <a:lvl4pPr marL="0" marR="0" lvl="3" indent="0" algn="r" rtl="0">
              <a:spcBef>
                <a:spcPts val="0"/>
              </a:spcBef>
              <a:spcAft>
                <a:spcPts val="0"/>
              </a:spcAft>
              <a:buNone/>
              <a:defRPr sz="1200" b="0" i="0" u="none" strike="noStrike" cap="none">
                <a:solidFill>
                  <a:srgbClr val="888888"/>
                </a:solidFill>
                <a:latin typeface="Garamond"/>
                <a:ea typeface="Garamond"/>
                <a:cs typeface="Garamond"/>
                <a:sym typeface="Garamond"/>
              </a:defRPr>
            </a:lvl4pPr>
            <a:lvl5pPr marL="0" marR="0" lvl="4" indent="0" algn="r" rtl="0">
              <a:spcBef>
                <a:spcPts val="0"/>
              </a:spcBef>
              <a:spcAft>
                <a:spcPts val="0"/>
              </a:spcAft>
              <a:buNone/>
              <a:defRPr sz="1200" b="0" i="0" u="none" strike="noStrike" cap="none">
                <a:solidFill>
                  <a:srgbClr val="888888"/>
                </a:solidFill>
                <a:latin typeface="Garamond"/>
                <a:ea typeface="Garamond"/>
                <a:cs typeface="Garamond"/>
                <a:sym typeface="Garamond"/>
              </a:defRPr>
            </a:lvl5pPr>
            <a:lvl6pPr marL="0" marR="0" lvl="5" indent="0" algn="r" rtl="0">
              <a:spcBef>
                <a:spcPts val="0"/>
              </a:spcBef>
              <a:spcAft>
                <a:spcPts val="0"/>
              </a:spcAft>
              <a:buNone/>
              <a:defRPr sz="1200" b="0" i="0" u="none" strike="noStrike" cap="none">
                <a:solidFill>
                  <a:srgbClr val="888888"/>
                </a:solidFill>
                <a:latin typeface="Garamond"/>
                <a:ea typeface="Garamond"/>
                <a:cs typeface="Garamond"/>
                <a:sym typeface="Garamond"/>
              </a:defRPr>
            </a:lvl6pPr>
            <a:lvl7pPr marL="0" marR="0" lvl="6" indent="0" algn="r" rtl="0">
              <a:spcBef>
                <a:spcPts val="0"/>
              </a:spcBef>
              <a:spcAft>
                <a:spcPts val="0"/>
              </a:spcAft>
              <a:buNone/>
              <a:defRPr sz="1200" b="0" i="0" u="none" strike="noStrike" cap="none">
                <a:solidFill>
                  <a:srgbClr val="888888"/>
                </a:solidFill>
                <a:latin typeface="Garamond"/>
                <a:ea typeface="Garamond"/>
                <a:cs typeface="Garamond"/>
                <a:sym typeface="Garamond"/>
              </a:defRPr>
            </a:lvl7pPr>
            <a:lvl8pPr marL="0" marR="0" lvl="7" indent="0" algn="r" rtl="0">
              <a:spcBef>
                <a:spcPts val="0"/>
              </a:spcBef>
              <a:spcAft>
                <a:spcPts val="0"/>
              </a:spcAft>
              <a:buNone/>
              <a:defRPr sz="1200" b="0" i="0" u="none" strike="noStrike" cap="none">
                <a:solidFill>
                  <a:srgbClr val="888888"/>
                </a:solidFill>
                <a:latin typeface="Garamond"/>
                <a:ea typeface="Garamond"/>
                <a:cs typeface="Garamond"/>
                <a:sym typeface="Garamond"/>
              </a:defRPr>
            </a:lvl8pPr>
            <a:lvl9pPr marL="0" marR="0" lvl="8" indent="0" algn="r" rtl="0">
              <a:spcBef>
                <a:spcPts val="0"/>
              </a:spcBef>
              <a:spcAft>
                <a:spcPts val="0"/>
              </a:spcAft>
              <a:buNone/>
              <a:defRPr sz="1200" b="0" i="0" u="none" strike="noStrike" cap="none">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74"/>
        <p:cNvGrpSpPr/>
        <p:nvPr/>
      </p:nvGrpSpPr>
      <p:grpSpPr>
        <a:xfrm>
          <a:off x="0" y="0"/>
          <a:ext cx="0" cy="0"/>
          <a:chOff x="0" y="0"/>
          <a:chExt cx="0" cy="0"/>
        </a:xfrm>
      </p:grpSpPr>
      <p:sp>
        <p:nvSpPr>
          <p:cNvPr id="675" name="Google Shape;675;p10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1pPr>
            <a:lvl2pPr marR="0" lvl="1"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2pPr>
            <a:lvl3pPr marR="0" lvl="2"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3pPr>
            <a:lvl4pPr marR="0" lvl="3"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4pPr>
            <a:lvl5pPr marR="0" lvl="4"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5pPr>
            <a:lvl6pPr marR="0" lvl="5"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R="0" lvl="6"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R="0" lvl="7"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R="0" lvl="8"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676" name="Google Shape;676;p103"/>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677" name="Google Shape;677;p10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rgbClr val="888888"/>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678" name="Google Shape;678;p10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rgbClr val="888888"/>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679" name="Google Shape;679;p10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None/>
              <a:defRPr sz="1200">
                <a:solidFill>
                  <a:srgbClr val="888888"/>
                </a:solidFill>
                <a:latin typeface="Garamond"/>
                <a:ea typeface="Garamond"/>
                <a:cs typeface="Garamond"/>
                <a:sym typeface="Garamond"/>
              </a:defRPr>
            </a:lvl1pPr>
            <a:lvl2pPr marL="0" marR="0" lvl="1" indent="0" algn="r" rtl="0">
              <a:spcBef>
                <a:spcPts val="0"/>
              </a:spcBef>
              <a:spcAft>
                <a:spcPts val="0"/>
              </a:spcAft>
              <a:buNone/>
              <a:defRPr sz="1200">
                <a:solidFill>
                  <a:srgbClr val="888888"/>
                </a:solidFill>
                <a:latin typeface="Garamond"/>
                <a:ea typeface="Garamond"/>
                <a:cs typeface="Garamond"/>
                <a:sym typeface="Garamond"/>
              </a:defRPr>
            </a:lvl2pPr>
            <a:lvl3pPr marL="0" marR="0" lvl="2" indent="0" algn="r" rtl="0">
              <a:spcBef>
                <a:spcPts val="0"/>
              </a:spcBef>
              <a:spcAft>
                <a:spcPts val="0"/>
              </a:spcAft>
              <a:buNone/>
              <a:defRPr sz="1200">
                <a:solidFill>
                  <a:srgbClr val="888888"/>
                </a:solidFill>
                <a:latin typeface="Garamond"/>
                <a:ea typeface="Garamond"/>
                <a:cs typeface="Garamond"/>
                <a:sym typeface="Garamond"/>
              </a:defRPr>
            </a:lvl3pPr>
            <a:lvl4pPr marL="0" marR="0" lvl="3" indent="0" algn="r" rtl="0">
              <a:spcBef>
                <a:spcPts val="0"/>
              </a:spcBef>
              <a:spcAft>
                <a:spcPts val="0"/>
              </a:spcAft>
              <a:buNone/>
              <a:defRPr sz="1200">
                <a:solidFill>
                  <a:srgbClr val="888888"/>
                </a:solidFill>
                <a:latin typeface="Garamond"/>
                <a:ea typeface="Garamond"/>
                <a:cs typeface="Garamond"/>
                <a:sym typeface="Garamond"/>
              </a:defRPr>
            </a:lvl4pPr>
            <a:lvl5pPr marL="0" marR="0" lvl="4" indent="0" algn="r" rtl="0">
              <a:spcBef>
                <a:spcPts val="0"/>
              </a:spcBef>
              <a:spcAft>
                <a:spcPts val="0"/>
              </a:spcAft>
              <a:buNone/>
              <a:defRPr sz="1200">
                <a:solidFill>
                  <a:srgbClr val="888888"/>
                </a:solidFill>
                <a:latin typeface="Garamond"/>
                <a:ea typeface="Garamond"/>
                <a:cs typeface="Garamond"/>
                <a:sym typeface="Garamond"/>
              </a:defRPr>
            </a:lvl5pPr>
            <a:lvl6pPr marL="0" marR="0" lvl="5" indent="0" algn="r" rtl="0">
              <a:spcBef>
                <a:spcPts val="0"/>
              </a:spcBef>
              <a:spcAft>
                <a:spcPts val="0"/>
              </a:spcAft>
              <a:buNone/>
              <a:defRPr sz="1200">
                <a:solidFill>
                  <a:srgbClr val="888888"/>
                </a:solidFill>
                <a:latin typeface="Garamond"/>
                <a:ea typeface="Garamond"/>
                <a:cs typeface="Garamond"/>
                <a:sym typeface="Garamond"/>
              </a:defRPr>
            </a:lvl6pPr>
            <a:lvl7pPr marL="0" marR="0" lvl="6" indent="0" algn="r" rtl="0">
              <a:spcBef>
                <a:spcPts val="0"/>
              </a:spcBef>
              <a:spcAft>
                <a:spcPts val="0"/>
              </a:spcAft>
              <a:buNone/>
              <a:defRPr sz="1200">
                <a:solidFill>
                  <a:srgbClr val="888888"/>
                </a:solidFill>
                <a:latin typeface="Garamond"/>
                <a:ea typeface="Garamond"/>
                <a:cs typeface="Garamond"/>
                <a:sym typeface="Garamond"/>
              </a:defRPr>
            </a:lvl7pPr>
            <a:lvl8pPr marL="0" marR="0" lvl="7" indent="0" algn="r" rtl="0">
              <a:spcBef>
                <a:spcPts val="0"/>
              </a:spcBef>
              <a:spcAft>
                <a:spcPts val="0"/>
              </a:spcAft>
              <a:buNone/>
              <a:defRPr sz="1200">
                <a:solidFill>
                  <a:srgbClr val="888888"/>
                </a:solidFill>
                <a:latin typeface="Garamond"/>
                <a:ea typeface="Garamond"/>
                <a:cs typeface="Garamond"/>
                <a:sym typeface="Garamond"/>
              </a:defRPr>
            </a:lvl8pPr>
            <a:lvl9pPr marL="0" marR="0" lvl="8" indent="0" algn="r" rtl="0">
              <a:spcBef>
                <a:spcPts val="0"/>
              </a:spcBef>
              <a:spcAft>
                <a:spcPts val="0"/>
              </a:spcAft>
              <a:buNone/>
              <a:defRPr sz="1200">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Shape 1352"/>
        <p:cNvGrpSpPr/>
        <p:nvPr/>
      </p:nvGrpSpPr>
      <p:grpSpPr>
        <a:xfrm>
          <a:off x="0" y="0"/>
          <a:ext cx="0" cy="0"/>
          <a:chOff x="0" y="0"/>
          <a:chExt cx="0" cy="0"/>
        </a:xfrm>
      </p:grpSpPr>
      <p:sp>
        <p:nvSpPr>
          <p:cNvPr id="1353" name="Google Shape;1353;p40" descr="Here is the link for Sunday's sermon &amp;... - Van Riper Ellis ..."/>
          <p:cNvSpPr/>
          <p:nvPr/>
        </p:nvSpPr>
        <p:spPr>
          <a:xfrm>
            <a:off x="155575" y="-144463"/>
            <a:ext cx="304800" cy="30480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Garamond"/>
              <a:buNone/>
            </a:pPr>
            <a:endParaRPr sz="1800" b="0" i="0" u="none" strike="noStrike" cap="none">
              <a:solidFill>
                <a:srgbClr val="000000"/>
              </a:solidFill>
              <a:latin typeface="Garamond"/>
              <a:ea typeface="Garamond"/>
              <a:cs typeface="Garamond"/>
              <a:sym typeface="Garamond"/>
            </a:endParaRPr>
          </a:p>
        </p:txBody>
      </p:sp>
      <p:sp>
        <p:nvSpPr>
          <p:cNvPr id="1354" name="Google Shape;1354;p40" descr="Here is the link for Sunday's sermon &amp;... - Van Riper Ellis ..."/>
          <p:cNvSpPr/>
          <p:nvPr/>
        </p:nvSpPr>
        <p:spPr>
          <a:xfrm>
            <a:off x="307975" y="7937"/>
            <a:ext cx="304800" cy="30480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Garamond"/>
              <a:buNone/>
            </a:pPr>
            <a:endParaRPr sz="1800" b="0" i="0" u="none" strike="noStrike" cap="none">
              <a:solidFill>
                <a:srgbClr val="000000"/>
              </a:solidFill>
              <a:latin typeface="Garamond"/>
              <a:ea typeface="Garamond"/>
              <a:cs typeface="Garamond"/>
              <a:sym typeface="Garamond"/>
            </a:endParaRPr>
          </a:p>
        </p:txBody>
      </p:sp>
      <p:pic>
        <p:nvPicPr>
          <p:cNvPr id="1355" name="Google Shape;1355;p40"/>
          <p:cNvPicPr preferRelativeResize="0"/>
          <p:nvPr/>
        </p:nvPicPr>
        <p:blipFill rotWithShape="1">
          <a:blip r:embed="rId3">
            <a:alphaModFix/>
          </a:blip>
          <a:srcRect/>
          <a:stretch/>
        </p:blipFill>
        <p:spPr>
          <a:xfrm>
            <a:off x="460375" y="3132690"/>
            <a:ext cx="8476313" cy="2810911"/>
          </a:xfrm>
          <a:prstGeom prst="rect">
            <a:avLst/>
          </a:prstGeom>
          <a:noFill/>
          <a:ln>
            <a:noFill/>
          </a:ln>
        </p:spPr>
      </p:pic>
      <p:sp>
        <p:nvSpPr>
          <p:cNvPr id="1356" name="Google Shape;1356;p40"/>
          <p:cNvSpPr txBox="1"/>
          <p:nvPr/>
        </p:nvSpPr>
        <p:spPr>
          <a:xfrm>
            <a:off x="2822713" y="795132"/>
            <a:ext cx="3570208" cy="110799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2F2F2"/>
              </a:buClr>
              <a:buSzPts val="6600"/>
              <a:buFont typeface="Garamond"/>
              <a:buNone/>
            </a:pPr>
            <a:r>
              <a:rPr lang="en-US" sz="6600" b="0" i="0" u="none" strike="noStrike" cap="none">
                <a:solidFill>
                  <a:srgbClr val="F2F2F2"/>
                </a:solidFill>
                <a:latin typeface="Garamond"/>
                <a:ea typeface="Garamond"/>
                <a:cs typeface="Garamond"/>
                <a:sym typeface="Garamond"/>
              </a:rPr>
              <a:t>主日信息</a:t>
            </a:r>
            <a:endParaRPr sz="6600" b="0" i="0" u="none" strike="noStrike" cap="none">
              <a:solidFill>
                <a:srgbClr val="F2F2F2"/>
              </a:solidFill>
              <a:latin typeface="Garamond"/>
              <a:ea typeface="Garamond"/>
              <a:cs typeface="Garamond"/>
              <a:sym typeface="Garamon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01"/>
        <p:cNvGrpSpPr/>
        <p:nvPr/>
      </p:nvGrpSpPr>
      <p:grpSpPr>
        <a:xfrm>
          <a:off x="0" y="0"/>
          <a:ext cx="0" cy="0"/>
          <a:chOff x="0" y="0"/>
          <a:chExt cx="0" cy="0"/>
        </a:xfrm>
      </p:grpSpPr>
      <p:sp>
        <p:nvSpPr>
          <p:cNvPr id="1402" name="Google Shape;1402;p49"/>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latin typeface="Microsoft Yahei"/>
                <a:ea typeface="Microsoft Yahei"/>
                <a:cs typeface="Microsoft Yahei"/>
                <a:sym typeface="Microsoft Yahei"/>
              </a:rPr>
              <a:t>马太福音</a:t>
            </a:r>
            <a:r>
              <a:rPr lang="en-US" sz="3200" b="1" u="sng">
                <a:solidFill>
                  <a:schemeClr val="lt1"/>
                </a:solidFill>
              </a:rPr>
              <a:t> Matthew 13:10-15】</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14 在他们身上，正应了以赛亚的预言，说：‘你们听是要听见，却不明白；看是要看见，却不晓得。</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And in them the prophecy of Isaiah is fulfilled, which says: ‘Hearing you will hear and shall not understand, And seeing you will see and not perceive;</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06"/>
        <p:cNvGrpSpPr/>
        <p:nvPr/>
      </p:nvGrpSpPr>
      <p:grpSpPr>
        <a:xfrm>
          <a:off x="0" y="0"/>
          <a:ext cx="0" cy="0"/>
          <a:chOff x="0" y="0"/>
          <a:chExt cx="0" cy="0"/>
        </a:xfrm>
      </p:grpSpPr>
      <p:sp>
        <p:nvSpPr>
          <p:cNvPr id="1407" name="Google Shape;1407;p50"/>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latin typeface="Microsoft Yahei"/>
                <a:ea typeface="Microsoft Yahei"/>
                <a:cs typeface="Microsoft Yahei"/>
                <a:sym typeface="Microsoft Yahei"/>
              </a:rPr>
              <a:t>马太福音</a:t>
            </a:r>
            <a:r>
              <a:rPr lang="en-US" sz="3200" b="1" u="sng">
                <a:solidFill>
                  <a:schemeClr val="lt1"/>
                </a:solidFill>
              </a:rPr>
              <a:t> Matthew 13:10-15】</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15 因为这百姓油蒙了心，耳朵发沉，眼睛闭着；恐怕眼睛看见，耳朵听见，心里明白，回转过来，我就医治他们。’</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For the hearts of this people have grown dull. Their ears are hard of hearing, And their eyes they have closed, Lest they should see with their eyes and hear with their ears, Lest they should understand with their hearts and turn, So that I should heal them.’</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11"/>
        <p:cNvGrpSpPr/>
        <p:nvPr/>
      </p:nvGrpSpPr>
      <p:grpSpPr>
        <a:xfrm>
          <a:off x="0" y="0"/>
          <a:ext cx="0" cy="0"/>
          <a:chOff x="0" y="0"/>
          <a:chExt cx="0" cy="0"/>
        </a:xfrm>
      </p:grpSpPr>
      <p:sp>
        <p:nvSpPr>
          <p:cNvPr id="1412" name="Google Shape;1412;p51"/>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latin typeface="Microsoft Yahei"/>
                <a:ea typeface="Microsoft Yahei"/>
                <a:cs typeface="Microsoft Yahei"/>
                <a:sym typeface="Microsoft Yahei"/>
              </a:rPr>
              <a:t>出埃及记</a:t>
            </a:r>
            <a:r>
              <a:rPr lang="en-US" sz="3200" b="1" u="sng">
                <a:solidFill>
                  <a:schemeClr val="lt1"/>
                </a:solidFill>
              </a:rPr>
              <a:t> Exodus 1:22】</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法老吩咐他的众民说：“以色列人所生的男孩，你们都要丢在河里；一切的女孩，你们要存留她的性命。”</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So Pharaoh commanded all his people, saying, “Every son who is born you shall cast into the river, and every daughter you shall save alive.”</a:t>
            </a:r>
            <a:endParaRPr/>
          </a:p>
          <a:p>
            <a:pPr marL="0" lvl="0" indent="0" algn="l" rtl="0">
              <a:lnSpc>
                <a:spcPct val="112000"/>
              </a:lnSpc>
              <a:spcBef>
                <a:spcPts val="1000"/>
              </a:spcBef>
              <a:spcAft>
                <a:spcPts val="0"/>
              </a:spcAft>
              <a:buClr>
                <a:schemeClr val="dk1"/>
              </a:buClr>
              <a:buSzPts val="3200"/>
              <a:buNone/>
            </a:pPr>
            <a:endParaRPr sz="3200" b="1">
              <a:solidFill>
                <a:schemeClr val="lt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16"/>
        <p:cNvGrpSpPr/>
        <p:nvPr/>
      </p:nvGrpSpPr>
      <p:grpSpPr>
        <a:xfrm>
          <a:off x="0" y="0"/>
          <a:ext cx="0" cy="0"/>
          <a:chOff x="0" y="0"/>
          <a:chExt cx="0" cy="0"/>
        </a:xfrm>
      </p:grpSpPr>
      <p:sp>
        <p:nvSpPr>
          <p:cNvPr id="1417" name="Google Shape;1417;p52"/>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latin typeface="Microsoft Yahei"/>
                <a:ea typeface="Microsoft Yahei"/>
                <a:cs typeface="Microsoft Yahei"/>
                <a:sym typeface="Microsoft Yahei"/>
              </a:rPr>
              <a:t>出埃及记</a:t>
            </a:r>
            <a:r>
              <a:rPr lang="en-US" sz="3200" b="1" u="sng">
                <a:solidFill>
                  <a:schemeClr val="lt1"/>
                </a:solidFill>
              </a:rPr>
              <a:t> Exodus 5:2a】</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法老说：“耶和华是谁，使我听祂的话，容以色列人去呢？……”</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And Pharaoh said, “Who is the Lord,  that I should obey His voice to let Israel go? ….”</a:t>
            </a:r>
            <a:endParaRPr/>
          </a:p>
          <a:p>
            <a:pPr marL="0" lvl="0" indent="0" algn="l" rtl="0">
              <a:lnSpc>
                <a:spcPct val="112000"/>
              </a:lnSpc>
              <a:spcBef>
                <a:spcPts val="1000"/>
              </a:spcBef>
              <a:spcAft>
                <a:spcPts val="0"/>
              </a:spcAft>
              <a:buClr>
                <a:schemeClr val="dk1"/>
              </a:buClr>
              <a:buSzPts val="3600"/>
              <a:buNone/>
            </a:pPr>
            <a:endParaRPr sz="3600" b="1" u="sng">
              <a:solidFill>
                <a:schemeClr val="lt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21"/>
        <p:cNvGrpSpPr/>
        <p:nvPr/>
      </p:nvGrpSpPr>
      <p:grpSpPr>
        <a:xfrm>
          <a:off x="0" y="0"/>
          <a:ext cx="0" cy="0"/>
          <a:chOff x="0" y="0"/>
          <a:chExt cx="0" cy="0"/>
        </a:xfrm>
      </p:grpSpPr>
      <p:sp>
        <p:nvSpPr>
          <p:cNvPr id="1422" name="Google Shape;1422;p53"/>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rgbClr val="FFFF00"/>
                </a:solidFill>
                <a:latin typeface="Microsoft Yahei"/>
                <a:ea typeface="Microsoft Yahei"/>
                <a:cs typeface="Microsoft Yahei"/>
                <a:sym typeface="Microsoft Yahei"/>
              </a:rPr>
              <a:t>罗马书</a:t>
            </a:r>
            <a:r>
              <a:rPr lang="en-US" sz="3400" b="1" u="sng">
                <a:solidFill>
                  <a:schemeClr val="lt1"/>
                </a:solidFill>
              </a:rPr>
              <a:t> Romans 11:8】</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如经上所记：“神给他们昏迷的心，眼睛不能看见，耳朵不能听见，直到今日。” </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Just as it is written: “God has given them a spirit of stupor, Eyes that they should not see And ears that they should not hear, To this very day.”</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426"/>
        <p:cNvGrpSpPr/>
        <p:nvPr/>
      </p:nvGrpSpPr>
      <p:grpSpPr>
        <a:xfrm>
          <a:off x="0" y="0"/>
          <a:ext cx="0" cy="0"/>
          <a:chOff x="0" y="0"/>
          <a:chExt cx="0" cy="0"/>
        </a:xfrm>
      </p:grpSpPr>
      <p:sp>
        <p:nvSpPr>
          <p:cNvPr id="1427" name="Google Shape;1427;p54"/>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rgbClr val="FFFF00"/>
                </a:solidFill>
                <a:latin typeface="Microsoft Yahei"/>
                <a:ea typeface="Microsoft Yahei"/>
                <a:cs typeface="Microsoft Yahei"/>
                <a:sym typeface="Microsoft Yahei"/>
              </a:rPr>
              <a:t>罗马书</a:t>
            </a:r>
            <a:r>
              <a:rPr lang="en-US" sz="3400" b="1" u="sng">
                <a:solidFill>
                  <a:schemeClr val="lt1"/>
                </a:solidFill>
              </a:rPr>
              <a:t> Romans 3:10-12】</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10 就如经上所记：“没有义人，连一个也没有；</a:t>
            </a:r>
            <a:endParaRPr sz="3400" b="1">
              <a:solidFill>
                <a:srgbClr val="FFFF00"/>
              </a:solidFill>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As it is written: “There is none righteous, no, not one;</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11 </a:t>
            </a:r>
            <a:r>
              <a:rPr lang="en-US" sz="3400" b="1">
                <a:solidFill>
                  <a:srgbClr val="FFFF00"/>
                </a:solidFill>
                <a:latin typeface="Microsoft Yahei"/>
                <a:ea typeface="Microsoft Yahei"/>
                <a:cs typeface="Microsoft Yahei"/>
                <a:sym typeface="Microsoft Yahei"/>
              </a:rPr>
              <a:t>没有明白的，没有寻求　神的；</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There is none who understands; There is none who seeks after God.</a:t>
            </a:r>
            <a:endParaRPr sz="3400" b="1" u="sng">
              <a:solidFill>
                <a:schemeClr val="lt1"/>
              </a:solidFill>
            </a:endParaRPr>
          </a:p>
          <a:p>
            <a:pPr marL="0" lvl="0" indent="0" algn="l" rtl="0">
              <a:lnSpc>
                <a:spcPct val="112000"/>
              </a:lnSpc>
              <a:spcBef>
                <a:spcPts val="1000"/>
              </a:spcBef>
              <a:spcAft>
                <a:spcPts val="0"/>
              </a:spcAft>
              <a:buClr>
                <a:schemeClr val="dk1"/>
              </a:buClr>
              <a:buSzPts val="3400"/>
              <a:buNone/>
            </a:pPr>
            <a:endParaRPr sz="3400" b="1">
              <a:solidFill>
                <a:schemeClr val="lt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431"/>
        <p:cNvGrpSpPr/>
        <p:nvPr/>
      </p:nvGrpSpPr>
      <p:grpSpPr>
        <a:xfrm>
          <a:off x="0" y="0"/>
          <a:ext cx="0" cy="0"/>
          <a:chOff x="0" y="0"/>
          <a:chExt cx="0" cy="0"/>
        </a:xfrm>
      </p:grpSpPr>
      <p:sp>
        <p:nvSpPr>
          <p:cNvPr id="1432" name="Google Shape;1432;p55"/>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rgbClr val="FFFF00"/>
                </a:solidFill>
                <a:latin typeface="Microsoft Yahei"/>
                <a:ea typeface="Microsoft Yahei"/>
                <a:cs typeface="Microsoft Yahei"/>
                <a:sym typeface="Microsoft Yahei"/>
              </a:rPr>
              <a:t>罗马书</a:t>
            </a:r>
            <a:r>
              <a:rPr lang="en-US" sz="3400" b="1" u="sng">
                <a:solidFill>
                  <a:schemeClr val="lt1"/>
                </a:solidFill>
              </a:rPr>
              <a:t> Romans 3:10-12】</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rPr>
              <a:t>12 </a:t>
            </a:r>
            <a:r>
              <a:rPr lang="en-US" sz="3400" b="1">
                <a:solidFill>
                  <a:srgbClr val="FFFF00"/>
                </a:solidFill>
                <a:latin typeface="Microsoft Yahei"/>
                <a:ea typeface="Microsoft Yahei"/>
                <a:cs typeface="Microsoft Yahei"/>
                <a:sym typeface="Microsoft Yahei"/>
              </a:rPr>
              <a:t>都是偏离正路，一同变为无用。没有行善的，连一个也没有。</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They have all turned aside; They have together become unprofitable; There is none who does good, no, not one.”</a:t>
            </a:r>
            <a:endParaRPr/>
          </a:p>
          <a:p>
            <a:pPr marL="0" lvl="0" indent="0" algn="l" rtl="0">
              <a:lnSpc>
                <a:spcPct val="112000"/>
              </a:lnSpc>
              <a:spcBef>
                <a:spcPts val="1000"/>
              </a:spcBef>
              <a:spcAft>
                <a:spcPts val="0"/>
              </a:spcAft>
              <a:buClr>
                <a:schemeClr val="dk1"/>
              </a:buClr>
              <a:buSzPts val="3400"/>
              <a:buNone/>
            </a:pPr>
            <a:endParaRPr sz="3400" b="1" u="sng">
              <a:solidFill>
                <a:schemeClr val="lt1"/>
              </a:solidFill>
            </a:endParaRPr>
          </a:p>
          <a:p>
            <a:pPr marL="0" lvl="0" indent="0" algn="l" rtl="0">
              <a:lnSpc>
                <a:spcPct val="112000"/>
              </a:lnSpc>
              <a:spcBef>
                <a:spcPts val="1000"/>
              </a:spcBef>
              <a:spcAft>
                <a:spcPts val="0"/>
              </a:spcAft>
              <a:buClr>
                <a:schemeClr val="dk1"/>
              </a:buClr>
              <a:buSzPts val="3400"/>
              <a:buNone/>
            </a:pPr>
            <a:endParaRPr sz="3400" b="1">
              <a:solidFill>
                <a:schemeClr val="lt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436"/>
        <p:cNvGrpSpPr/>
        <p:nvPr/>
      </p:nvGrpSpPr>
      <p:grpSpPr>
        <a:xfrm>
          <a:off x="0" y="0"/>
          <a:ext cx="0" cy="0"/>
          <a:chOff x="0" y="0"/>
          <a:chExt cx="0" cy="0"/>
        </a:xfrm>
      </p:grpSpPr>
      <p:sp>
        <p:nvSpPr>
          <p:cNvPr id="1437" name="Google Shape;1437;p56"/>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rgbClr val="FFFF00"/>
                </a:solidFill>
                <a:latin typeface="Microsoft Yahei"/>
                <a:ea typeface="Microsoft Yahei"/>
                <a:cs typeface="Microsoft Yahei"/>
                <a:sym typeface="Microsoft Yahei"/>
              </a:rPr>
              <a:t>罗马书</a:t>
            </a:r>
            <a:r>
              <a:rPr lang="en-US" sz="3400" b="1" u="sng">
                <a:solidFill>
                  <a:schemeClr val="lt1"/>
                </a:solidFill>
              </a:rPr>
              <a:t> Romans 3:23】</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latin typeface="Microsoft Yahei"/>
                <a:ea typeface="Microsoft Yahei"/>
                <a:cs typeface="Microsoft Yahei"/>
                <a:sym typeface="Microsoft Yahei"/>
              </a:rPr>
              <a:t>因为世人都犯了罪，亏缺了　神的荣耀，</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for all have sinned and fall short of the glory of God,</a:t>
            </a:r>
            <a:endParaRPr/>
          </a:p>
          <a:p>
            <a:pPr marL="0" lvl="0" indent="0" algn="l" rtl="0">
              <a:lnSpc>
                <a:spcPct val="112000"/>
              </a:lnSpc>
              <a:spcBef>
                <a:spcPts val="1000"/>
              </a:spcBef>
              <a:spcAft>
                <a:spcPts val="0"/>
              </a:spcAft>
              <a:buClr>
                <a:schemeClr val="dk1"/>
              </a:buClr>
              <a:buSzPts val="3400"/>
              <a:buNone/>
            </a:pPr>
            <a:endParaRPr sz="3400" b="1" u="sng">
              <a:solidFill>
                <a:schemeClr val="lt1"/>
              </a:solidFill>
            </a:endParaRPr>
          </a:p>
          <a:p>
            <a:pPr marL="0" lvl="0" indent="0" algn="l" rtl="0">
              <a:lnSpc>
                <a:spcPct val="112000"/>
              </a:lnSpc>
              <a:spcBef>
                <a:spcPts val="100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rgbClr val="FFFF00"/>
                </a:solidFill>
              </a:rPr>
              <a:t>罗马书 </a:t>
            </a:r>
            <a:r>
              <a:rPr lang="en-US" sz="3400" b="1" u="sng">
                <a:solidFill>
                  <a:schemeClr val="lt1"/>
                </a:solidFill>
              </a:rPr>
              <a:t>Romans 6:23a】</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latin typeface="Microsoft Yahei"/>
                <a:ea typeface="Microsoft Yahei"/>
                <a:cs typeface="Microsoft Yahei"/>
                <a:sym typeface="Microsoft Yahei"/>
              </a:rPr>
              <a:t>因为罪的工价乃是死</a:t>
            </a:r>
            <a:r>
              <a:rPr lang="en-US" sz="3400" b="1">
                <a:solidFill>
                  <a:srgbClr val="FFFF00"/>
                </a:solidFill>
              </a:rPr>
              <a:t>……</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For the wages of sin is death….</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441"/>
        <p:cNvGrpSpPr/>
        <p:nvPr/>
      </p:nvGrpSpPr>
      <p:grpSpPr>
        <a:xfrm>
          <a:off x="0" y="0"/>
          <a:ext cx="0" cy="0"/>
          <a:chOff x="0" y="0"/>
          <a:chExt cx="0" cy="0"/>
        </a:xfrm>
      </p:grpSpPr>
      <p:sp>
        <p:nvSpPr>
          <p:cNvPr id="1442" name="Google Shape;1442;p57"/>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rgbClr val="FFFF00"/>
                </a:solidFill>
                <a:latin typeface="Microsoft Yahei"/>
                <a:ea typeface="Microsoft Yahei"/>
                <a:cs typeface="Microsoft Yahei"/>
                <a:sym typeface="Microsoft Yahei"/>
              </a:rPr>
              <a:t>雅各书</a:t>
            </a:r>
            <a:r>
              <a:rPr lang="en-US" sz="3400" b="1" u="sng">
                <a:solidFill>
                  <a:schemeClr val="lt1"/>
                </a:solidFill>
              </a:rPr>
              <a:t> James 1:15】</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latin typeface="Microsoft Yahei"/>
                <a:ea typeface="Microsoft Yahei"/>
                <a:cs typeface="Microsoft Yahei"/>
                <a:sym typeface="Microsoft Yahei"/>
              </a:rPr>
              <a:t>私欲既怀了胎，就生出罪来；罪既长成，就生出死来。</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Then, when desire has conceived, it gives birth to sin; and sin, when it is full-grown, brings forth death.</a:t>
            </a:r>
            <a:endParaRPr/>
          </a:p>
          <a:p>
            <a:pPr marL="0" lvl="0" indent="0" algn="l" rtl="0">
              <a:lnSpc>
                <a:spcPct val="112000"/>
              </a:lnSpc>
              <a:spcBef>
                <a:spcPts val="1000"/>
              </a:spcBef>
              <a:spcAft>
                <a:spcPts val="0"/>
              </a:spcAft>
              <a:buClr>
                <a:schemeClr val="dk1"/>
              </a:buClr>
              <a:buSzPts val="800"/>
              <a:buNone/>
            </a:pPr>
            <a:endParaRPr sz="800" b="1" u="sng">
              <a:solidFill>
                <a:schemeClr val="lt1"/>
              </a:solidFill>
            </a:endParaRPr>
          </a:p>
          <a:p>
            <a:pPr marL="0" lvl="0" indent="0" algn="l" rtl="0">
              <a:lnSpc>
                <a:spcPct val="112000"/>
              </a:lnSpc>
              <a:spcBef>
                <a:spcPts val="1000"/>
              </a:spcBef>
              <a:spcAft>
                <a:spcPts val="0"/>
              </a:spcAft>
              <a:buClr>
                <a:schemeClr val="lt1"/>
              </a:buClr>
              <a:buSzPts val="3400"/>
              <a:buNone/>
            </a:pPr>
            <a:r>
              <a:rPr lang="en-US" sz="3400" b="1" u="sng">
                <a:solidFill>
                  <a:schemeClr val="lt1"/>
                </a:solidFill>
                <a:latin typeface="Microsoft Yahei"/>
                <a:ea typeface="Microsoft Yahei"/>
                <a:cs typeface="Microsoft Yahei"/>
                <a:sym typeface="Microsoft Yahei"/>
              </a:rPr>
              <a:t>【</a:t>
            </a:r>
            <a:r>
              <a:rPr lang="en-US" sz="3400" b="1" u="sng">
                <a:solidFill>
                  <a:srgbClr val="FFFF00"/>
                </a:solidFill>
              </a:rPr>
              <a:t>希伯来书 </a:t>
            </a:r>
            <a:r>
              <a:rPr lang="en-US" sz="3400" b="1" u="sng">
                <a:solidFill>
                  <a:schemeClr val="lt1"/>
                </a:solidFill>
              </a:rPr>
              <a:t>Hebrews 9:27】</a:t>
            </a:r>
            <a:endParaRPr/>
          </a:p>
          <a:p>
            <a:pPr marL="0" lvl="0" indent="0" algn="l" rtl="0">
              <a:lnSpc>
                <a:spcPct val="112000"/>
              </a:lnSpc>
              <a:spcBef>
                <a:spcPts val="1000"/>
              </a:spcBef>
              <a:spcAft>
                <a:spcPts val="0"/>
              </a:spcAft>
              <a:buClr>
                <a:srgbClr val="FFFF00"/>
              </a:buClr>
              <a:buSzPts val="3400"/>
              <a:buNone/>
            </a:pPr>
            <a:r>
              <a:rPr lang="en-US" sz="3400" b="1">
                <a:solidFill>
                  <a:srgbClr val="FFFF00"/>
                </a:solidFill>
                <a:latin typeface="Microsoft Yahei"/>
                <a:ea typeface="Microsoft Yahei"/>
                <a:cs typeface="Microsoft Yahei"/>
                <a:sym typeface="Microsoft Yahei"/>
              </a:rPr>
              <a:t>按着定命，人人都有一死，死后且有审判。</a:t>
            </a:r>
            <a:endParaRPr/>
          </a:p>
          <a:p>
            <a:pPr marL="0" lvl="0" indent="0" algn="l" rtl="0">
              <a:lnSpc>
                <a:spcPct val="112000"/>
              </a:lnSpc>
              <a:spcBef>
                <a:spcPts val="1000"/>
              </a:spcBef>
              <a:spcAft>
                <a:spcPts val="0"/>
              </a:spcAft>
              <a:buClr>
                <a:schemeClr val="lt1"/>
              </a:buClr>
              <a:buSzPts val="3400"/>
              <a:buNone/>
            </a:pPr>
            <a:r>
              <a:rPr lang="en-US" sz="3400" b="1">
                <a:solidFill>
                  <a:schemeClr val="lt1"/>
                </a:solidFill>
              </a:rPr>
              <a:t>And as it is appointed for men to die once, but after this the judgment,</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446"/>
        <p:cNvGrpSpPr/>
        <p:nvPr/>
      </p:nvGrpSpPr>
      <p:grpSpPr>
        <a:xfrm>
          <a:off x="0" y="0"/>
          <a:ext cx="0" cy="0"/>
          <a:chOff x="0" y="0"/>
          <a:chExt cx="0" cy="0"/>
        </a:xfrm>
      </p:grpSpPr>
      <p:sp>
        <p:nvSpPr>
          <p:cNvPr id="1447" name="Google Shape;1447;p58"/>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rPr>
              <a:t>以赛亚书 </a:t>
            </a:r>
            <a:r>
              <a:rPr lang="en-US" sz="3200" b="1" u="sng">
                <a:solidFill>
                  <a:schemeClr val="lt1"/>
                </a:solidFill>
              </a:rPr>
              <a:t>Isaiah 53:5-6】</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5 </a:t>
            </a:r>
            <a:r>
              <a:rPr lang="en-US" sz="3200" b="1">
                <a:solidFill>
                  <a:srgbClr val="FFFF00"/>
                </a:solidFill>
                <a:latin typeface="Microsoft Yahei"/>
                <a:ea typeface="Microsoft Yahei"/>
                <a:cs typeface="Microsoft Yahei"/>
                <a:sym typeface="Microsoft Yahei"/>
              </a:rPr>
              <a:t>哪知祂为我们的过犯受害，为我们的罪孽压伤。因祂受的刑罚，我们得平安；因祂受的鞭伤，我们得医治。</a:t>
            </a:r>
            <a:r>
              <a:rPr lang="en-US" sz="3200" b="1">
                <a:solidFill>
                  <a:schemeClr val="lt1"/>
                </a:solidFill>
              </a:rPr>
              <a:t>But he was pierced for our transgressions, he was crushed for our iniquities; the punishment that brought us peace was upon him, and by his wounds we are healed.</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6 </a:t>
            </a:r>
            <a:r>
              <a:rPr lang="en-US" sz="3200" b="1">
                <a:solidFill>
                  <a:srgbClr val="FFFF00"/>
                </a:solidFill>
                <a:latin typeface="Microsoft Yahei"/>
                <a:ea typeface="Microsoft Yahei"/>
                <a:cs typeface="Microsoft Yahei"/>
                <a:sym typeface="Microsoft Yahei"/>
              </a:rPr>
              <a:t>我们都如羊走迷，各人偏行己路，耶和华使我们众人的罪孽都归在祂身上。</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We all, like sheep, have gone astray, each of us has turned to his own way; and the Lord has laid on him the iniquity of us all.</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2E75B5"/>
        </a:solidFill>
        <a:effectLst/>
      </p:bgPr>
    </p:bg>
    <p:spTree>
      <p:nvGrpSpPr>
        <p:cNvPr id="1" name="Shape 1360"/>
        <p:cNvGrpSpPr/>
        <p:nvPr/>
      </p:nvGrpSpPr>
      <p:grpSpPr>
        <a:xfrm>
          <a:off x="0" y="0"/>
          <a:ext cx="0" cy="0"/>
          <a:chOff x="0" y="0"/>
          <a:chExt cx="0" cy="0"/>
        </a:xfrm>
      </p:grpSpPr>
      <p:sp>
        <p:nvSpPr>
          <p:cNvPr id="1361" name="Google Shape;1361;p41"/>
          <p:cNvSpPr txBox="1">
            <a:spLocks noGrp="1"/>
          </p:cNvSpPr>
          <p:nvPr>
            <p:ph type="ctrTitle"/>
          </p:nvPr>
        </p:nvSpPr>
        <p:spPr>
          <a:xfrm>
            <a:off x="133004" y="681644"/>
            <a:ext cx="8894617" cy="3574472"/>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rgbClr val="FFFF00"/>
              </a:buClr>
              <a:buSzPts val="4600"/>
              <a:buFont typeface="Microsoft Yahei"/>
              <a:buNone/>
            </a:pPr>
            <a:r>
              <a:rPr lang="en-US" sz="4600" b="1">
                <a:solidFill>
                  <a:srgbClr val="FFFF00"/>
                </a:solidFill>
                <a:latin typeface="Microsoft Yahei"/>
                <a:ea typeface="Microsoft Yahei"/>
                <a:cs typeface="Microsoft Yahei"/>
                <a:sym typeface="Microsoft Yahei"/>
              </a:rPr>
              <a:t>顽梗不化的人</a:t>
            </a:r>
            <a:br>
              <a:rPr lang="en-US" sz="4600" b="1">
                <a:solidFill>
                  <a:srgbClr val="FFFF00"/>
                </a:solidFill>
                <a:latin typeface="Microsoft Yahei"/>
                <a:ea typeface="Microsoft Yahei"/>
                <a:cs typeface="Microsoft Yahei"/>
                <a:sym typeface="Microsoft Yahei"/>
              </a:rPr>
            </a:br>
            <a:r>
              <a:rPr lang="en-US" sz="4600" b="1">
                <a:solidFill>
                  <a:schemeClr val="lt1"/>
                </a:solidFill>
                <a:latin typeface="Microsoft Yahei"/>
                <a:ea typeface="Microsoft Yahei"/>
                <a:cs typeface="Microsoft Yahei"/>
                <a:sym typeface="Microsoft Yahei"/>
              </a:rPr>
              <a:t>Hardened Man</a:t>
            </a:r>
            <a:endParaRPr sz="4600" b="1">
              <a:solidFill>
                <a:schemeClr val="lt1"/>
              </a:solidFill>
            </a:endParaRPr>
          </a:p>
        </p:txBody>
      </p:sp>
      <p:sp>
        <p:nvSpPr>
          <p:cNvPr id="1362" name="Google Shape;1362;p41"/>
          <p:cNvSpPr txBox="1">
            <a:spLocks noGrp="1"/>
          </p:cNvSpPr>
          <p:nvPr>
            <p:ph type="subTitle" idx="1"/>
          </p:nvPr>
        </p:nvSpPr>
        <p:spPr>
          <a:xfrm>
            <a:off x="983511" y="5202238"/>
            <a:ext cx="6858000" cy="1655762"/>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2400"/>
              <a:buNone/>
            </a:pPr>
            <a:r>
              <a:rPr lang="en-US" b="1">
                <a:solidFill>
                  <a:schemeClr val="lt1"/>
                </a:solidFill>
              </a:rPr>
              <a:t>Boise Chinese Christian Church </a:t>
            </a:r>
            <a:endParaRPr/>
          </a:p>
          <a:p>
            <a:pPr marL="0" lvl="0" indent="0" algn="ctr" rtl="0">
              <a:lnSpc>
                <a:spcPct val="90000"/>
              </a:lnSpc>
              <a:spcBef>
                <a:spcPts val="1000"/>
              </a:spcBef>
              <a:spcAft>
                <a:spcPts val="0"/>
              </a:spcAft>
              <a:buClr>
                <a:schemeClr val="lt1"/>
              </a:buClr>
              <a:buSzPts val="2400"/>
              <a:buNone/>
            </a:pPr>
            <a:r>
              <a:rPr lang="en-US" b="1">
                <a:solidFill>
                  <a:schemeClr val="lt1"/>
                </a:solidFill>
              </a:rPr>
              <a:t>8/30/2026</a:t>
            </a:r>
            <a:endParaRPr b="1">
              <a:solidFill>
                <a:schemeClr val="lt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451"/>
        <p:cNvGrpSpPr/>
        <p:nvPr/>
      </p:nvGrpSpPr>
      <p:grpSpPr>
        <a:xfrm>
          <a:off x="0" y="0"/>
          <a:ext cx="0" cy="0"/>
          <a:chOff x="0" y="0"/>
          <a:chExt cx="0" cy="0"/>
        </a:xfrm>
      </p:grpSpPr>
      <p:sp>
        <p:nvSpPr>
          <p:cNvPr id="1452" name="Google Shape;1452;p59"/>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600"/>
              <a:buNone/>
            </a:pPr>
            <a:r>
              <a:rPr lang="en-US" sz="3600" b="1" u="sng">
                <a:solidFill>
                  <a:schemeClr val="lt1"/>
                </a:solidFill>
                <a:latin typeface="Microsoft Yahei"/>
                <a:ea typeface="Microsoft Yahei"/>
                <a:cs typeface="Microsoft Yahei"/>
                <a:sym typeface="Microsoft Yahei"/>
              </a:rPr>
              <a:t>【</a:t>
            </a:r>
            <a:r>
              <a:rPr lang="en-US" sz="3600" b="1" u="sng">
                <a:solidFill>
                  <a:srgbClr val="FFFF00"/>
                </a:solidFill>
                <a:latin typeface="Microsoft Yahei"/>
                <a:ea typeface="Microsoft Yahei"/>
                <a:cs typeface="Microsoft Yahei"/>
                <a:sym typeface="Microsoft Yahei"/>
              </a:rPr>
              <a:t>罗马书</a:t>
            </a:r>
            <a:r>
              <a:rPr lang="en-US" sz="3600" b="1" u="sng">
                <a:solidFill>
                  <a:schemeClr val="lt1"/>
                </a:solidFill>
              </a:rPr>
              <a:t> Romans 5:8】</a:t>
            </a:r>
            <a:endParaRPr/>
          </a:p>
          <a:p>
            <a:pPr marL="0" lvl="0" indent="0" algn="l" rtl="0">
              <a:lnSpc>
                <a:spcPct val="112000"/>
              </a:lnSpc>
              <a:spcBef>
                <a:spcPts val="1000"/>
              </a:spcBef>
              <a:spcAft>
                <a:spcPts val="0"/>
              </a:spcAft>
              <a:buClr>
                <a:srgbClr val="FFFF00"/>
              </a:buClr>
              <a:buSzPts val="3600"/>
              <a:buNone/>
            </a:pPr>
            <a:r>
              <a:rPr lang="en-US" sz="3600" b="1">
                <a:solidFill>
                  <a:srgbClr val="FFFF00"/>
                </a:solidFill>
                <a:latin typeface="Microsoft Yahei"/>
                <a:ea typeface="Microsoft Yahei"/>
                <a:cs typeface="Microsoft Yahei"/>
                <a:sym typeface="Microsoft Yahei"/>
              </a:rPr>
              <a:t>惟有基督在我们还作罪人的时候为我们死，　神的爱就在此向我们显明了。</a:t>
            </a:r>
            <a:endParaRPr/>
          </a:p>
          <a:p>
            <a:pPr marL="0" lvl="0" indent="0" algn="l" rtl="0">
              <a:lnSpc>
                <a:spcPct val="112000"/>
              </a:lnSpc>
              <a:spcBef>
                <a:spcPts val="1000"/>
              </a:spcBef>
              <a:spcAft>
                <a:spcPts val="0"/>
              </a:spcAft>
              <a:buClr>
                <a:schemeClr val="lt1"/>
              </a:buClr>
              <a:buSzPts val="3600"/>
              <a:buNone/>
            </a:pPr>
            <a:r>
              <a:rPr lang="en-US" sz="3600" b="1">
                <a:solidFill>
                  <a:schemeClr val="lt1"/>
                </a:solidFill>
              </a:rPr>
              <a:t>But God demonstrates his own love for us in this: While we were still sinners, Christ died for us. </a:t>
            </a:r>
            <a:endParaRPr sz="3600" b="1" u="sng">
              <a:solidFill>
                <a:schemeClr val="lt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456"/>
        <p:cNvGrpSpPr/>
        <p:nvPr/>
      </p:nvGrpSpPr>
      <p:grpSpPr>
        <a:xfrm>
          <a:off x="0" y="0"/>
          <a:ext cx="0" cy="0"/>
          <a:chOff x="0" y="0"/>
          <a:chExt cx="0" cy="0"/>
        </a:xfrm>
      </p:grpSpPr>
      <p:sp>
        <p:nvSpPr>
          <p:cNvPr id="1457" name="Google Shape;1457;p60"/>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600"/>
              <a:buNone/>
            </a:pPr>
            <a:r>
              <a:rPr lang="en-US" sz="3600" b="1" u="sng">
                <a:solidFill>
                  <a:schemeClr val="lt1"/>
                </a:solidFill>
                <a:latin typeface="Microsoft Yahei"/>
                <a:ea typeface="Microsoft Yahei"/>
                <a:cs typeface="Microsoft Yahei"/>
                <a:sym typeface="Microsoft Yahei"/>
              </a:rPr>
              <a:t>【</a:t>
            </a:r>
            <a:r>
              <a:rPr lang="en-US" sz="3600" b="1" u="sng">
                <a:solidFill>
                  <a:srgbClr val="FFFF00"/>
                </a:solidFill>
                <a:latin typeface="Microsoft Yahei"/>
                <a:ea typeface="Microsoft Yahei"/>
                <a:cs typeface="Microsoft Yahei"/>
                <a:sym typeface="Microsoft Yahei"/>
              </a:rPr>
              <a:t>约翰福音</a:t>
            </a:r>
            <a:r>
              <a:rPr lang="en-US" sz="3600" b="1" u="sng">
                <a:solidFill>
                  <a:schemeClr val="lt1"/>
                </a:solidFill>
              </a:rPr>
              <a:t> John 3:16】</a:t>
            </a:r>
            <a:endParaRPr/>
          </a:p>
          <a:p>
            <a:pPr marL="0" lvl="0" indent="0" algn="l" rtl="0">
              <a:lnSpc>
                <a:spcPct val="112000"/>
              </a:lnSpc>
              <a:spcBef>
                <a:spcPts val="1000"/>
              </a:spcBef>
              <a:spcAft>
                <a:spcPts val="0"/>
              </a:spcAft>
              <a:buClr>
                <a:srgbClr val="FFFF00"/>
              </a:buClr>
              <a:buSzPts val="3600"/>
              <a:buNone/>
            </a:pPr>
            <a:r>
              <a:rPr lang="en-US" sz="3600" b="1">
                <a:solidFill>
                  <a:srgbClr val="FFFF00"/>
                </a:solidFill>
              </a:rPr>
              <a:t> “</a:t>
            </a:r>
            <a:r>
              <a:rPr lang="en-US" sz="3600" b="1">
                <a:solidFill>
                  <a:srgbClr val="FFFF00"/>
                </a:solidFill>
                <a:latin typeface="Microsoft Yahei"/>
                <a:ea typeface="Microsoft Yahei"/>
                <a:cs typeface="Microsoft Yahei"/>
                <a:sym typeface="Microsoft Yahei"/>
              </a:rPr>
              <a:t>　神爱世人，甚至将祂的独生子赐给他们，叫一切信祂的，不至灭亡，反得永生。</a:t>
            </a:r>
            <a:endParaRPr/>
          </a:p>
          <a:p>
            <a:pPr marL="0" lvl="0" indent="0" algn="l" rtl="0">
              <a:lnSpc>
                <a:spcPct val="112000"/>
              </a:lnSpc>
              <a:spcBef>
                <a:spcPts val="1000"/>
              </a:spcBef>
              <a:spcAft>
                <a:spcPts val="0"/>
              </a:spcAft>
              <a:buClr>
                <a:schemeClr val="lt1"/>
              </a:buClr>
              <a:buSzPts val="3600"/>
              <a:buNone/>
            </a:pPr>
            <a:r>
              <a:rPr lang="en-US" sz="3600" b="1">
                <a:solidFill>
                  <a:schemeClr val="lt1"/>
                </a:solidFill>
              </a:rPr>
              <a:t>For God so loved the world that He gave His only begotten Son, that whoever believes in Him should not perish but have everlasting life.</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461"/>
        <p:cNvGrpSpPr/>
        <p:nvPr/>
      </p:nvGrpSpPr>
      <p:grpSpPr>
        <a:xfrm>
          <a:off x="0" y="0"/>
          <a:ext cx="0" cy="0"/>
          <a:chOff x="0" y="0"/>
          <a:chExt cx="0" cy="0"/>
        </a:xfrm>
      </p:grpSpPr>
      <p:sp>
        <p:nvSpPr>
          <p:cNvPr id="1462" name="Google Shape;1462;p61"/>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600"/>
              <a:buNone/>
            </a:pPr>
            <a:r>
              <a:rPr lang="en-US" sz="3600" b="1" u="sng">
                <a:solidFill>
                  <a:schemeClr val="lt1"/>
                </a:solidFill>
                <a:latin typeface="Microsoft Yahei"/>
                <a:ea typeface="Microsoft Yahei"/>
                <a:cs typeface="Microsoft Yahei"/>
                <a:sym typeface="Microsoft Yahei"/>
              </a:rPr>
              <a:t>【</a:t>
            </a:r>
            <a:r>
              <a:rPr lang="en-US" sz="3600" b="1" u="sng">
                <a:solidFill>
                  <a:srgbClr val="FFFF00"/>
                </a:solidFill>
                <a:latin typeface="Microsoft Yahei"/>
                <a:ea typeface="Microsoft Yahei"/>
                <a:cs typeface="Microsoft Yahei"/>
                <a:sym typeface="Microsoft Yahei"/>
              </a:rPr>
              <a:t>罗马书</a:t>
            </a:r>
            <a:r>
              <a:rPr lang="en-US" sz="3600" b="1" u="sng">
                <a:solidFill>
                  <a:schemeClr val="lt1"/>
                </a:solidFill>
              </a:rPr>
              <a:t> Romans 14:7-8】</a:t>
            </a:r>
            <a:endParaRPr/>
          </a:p>
          <a:p>
            <a:pPr marL="0" lvl="0" indent="0" algn="l" rtl="0">
              <a:lnSpc>
                <a:spcPct val="112000"/>
              </a:lnSpc>
              <a:spcBef>
                <a:spcPts val="1000"/>
              </a:spcBef>
              <a:spcAft>
                <a:spcPts val="0"/>
              </a:spcAft>
              <a:buClr>
                <a:srgbClr val="FFFF00"/>
              </a:buClr>
              <a:buSzPts val="3600"/>
              <a:buNone/>
            </a:pPr>
            <a:r>
              <a:rPr lang="en-US" sz="3600" b="1">
                <a:solidFill>
                  <a:srgbClr val="FFFF00"/>
                </a:solidFill>
              </a:rPr>
              <a:t>7 </a:t>
            </a:r>
            <a:r>
              <a:rPr lang="en-US" sz="3600" b="1">
                <a:solidFill>
                  <a:srgbClr val="FFFF00"/>
                </a:solidFill>
                <a:latin typeface="Microsoft Yahei"/>
                <a:ea typeface="Microsoft Yahei"/>
                <a:cs typeface="Microsoft Yahei"/>
                <a:sym typeface="Microsoft Yahei"/>
              </a:rPr>
              <a:t>我们没有一个人为自己活，也没有一个人为自己死。</a:t>
            </a:r>
            <a:endParaRPr/>
          </a:p>
          <a:p>
            <a:pPr marL="0" lvl="0" indent="0" algn="l" rtl="0">
              <a:lnSpc>
                <a:spcPct val="112000"/>
              </a:lnSpc>
              <a:spcBef>
                <a:spcPts val="1000"/>
              </a:spcBef>
              <a:spcAft>
                <a:spcPts val="0"/>
              </a:spcAft>
              <a:buClr>
                <a:schemeClr val="lt1"/>
              </a:buClr>
              <a:buSzPts val="3600"/>
              <a:buNone/>
            </a:pPr>
            <a:r>
              <a:rPr lang="en-US" sz="3600" b="1">
                <a:solidFill>
                  <a:schemeClr val="lt1"/>
                </a:solidFill>
              </a:rPr>
              <a:t>For none of us lives to himself, and no one dies to himself.</a:t>
            </a:r>
            <a:endParaRPr/>
          </a:p>
          <a:p>
            <a:pPr marL="0" lvl="0" indent="0" algn="l" rtl="0">
              <a:lnSpc>
                <a:spcPct val="112000"/>
              </a:lnSpc>
              <a:spcBef>
                <a:spcPts val="1000"/>
              </a:spcBef>
              <a:spcAft>
                <a:spcPts val="0"/>
              </a:spcAft>
              <a:buClr>
                <a:srgbClr val="FFFF00"/>
              </a:buClr>
              <a:buSzPts val="3600"/>
              <a:buNone/>
            </a:pPr>
            <a:r>
              <a:rPr lang="en-US" sz="3600" b="1">
                <a:solidFill>
                  <a:srgbClr val="FFFF00"/>
                </a:solidFill>
              </a:rPr>
              <a:t>8 </a:t>
            </a:r>
            <a:r>
              <a:rPr lang="en-US" sz="3600" b="1">
                <a:solidFill>
                  <a:srgbClr val="FFFF00"/>
                </a:solidFill>
                <a:latin typeface="Microsoft Yahei"/>
                <a:ea typeface="Microsoft Yahei"/>
                <a:cs typeface="Microsoft Yahei"/>
                <a:sym typeface="Microsoft Yahei"/>
              </a:rPr>
              <a:t>我们若活着，是为主而活；若死了，是为主而死。所以我们或活或死，总是主的人。</a:t>
            </a:r>
            <a:endParaRPr sz="3600" b="1">
              <a:solidFill>
                <a:srgbClr val="FFFF00"/>
              </a:solidFill>
            </a:endParaRPr>
          </a:p>
          <a:p>
            <a:pPr marL="0" lvl="0" indent="0" algn="l" rtl="0">
              <a:lnSpc>
                <a:spcPct val="112000"/>
              </a:lnSpc>
              <a:spcBef>
                <a:spcPts val="1000"/>
              </a:spcBef>
              <a:spcAft>
                <a:spcPts val="0"/>
              </a:spcAft>
              <a:buClr>
                <a:schemeClr val="lt1"/>
              </a:buClr>
              <a:buSzPts val="3600"/>
              <a:buNone/>
            </a:pPr>
            <a:r>
              <a:rPr lang="en-US" sz="3600" b="1">
                <a:solidFill>
                  <a:schemeClr val="lt1"/>
                </a:solidFill>
              </a:rPr>
              <a:t>For if we live, we live to the Lord; and if we die, we die to the Lord. Therefore, whether we live or die, we are the Lord’s.</a:t>
            </a:r>
            <a:endParaRPr sz="3600" b="1">
              <a:solidFill>
                <a:schemeClr val="lt1"/>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466"/>
        <p:cNvGrpSpPr/>
        <p:nvPr/>
      </p:nvGrpSpPr>
      <p:grpSpPr>
        <a:xfrm>
          <a:off x="0" y="0"/>
          <a:ext cx="0" cy="0"/>
          <a:chOff x="0" y="0"/>
          <a:chExt cx="0" cy="0"/>
        </a:xfrm>
      </p:grpSpPr>
      <p:sp>
        <p:nvSpPr>
          <p:cNvPr id="1467" name="Google Shape;1467;p62"/>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600"/>
              <a:buNone/>
            </a:pPr>
            <a:r>
              <a:rPr lang="en-US" sz="3600" b="1" u="sng">
                <a:solidFill>
                  <a:schemeClr val="lt1"/>
                </a:solidFill>
                <a:latin typeface="Microsoft Yahei"/>
                <a:ea typeface="Microsoft Yahei"/>
                <a:cs typeface="Microsoft Yahei"/>
                <a:sym typeface="Microsoft Yahei"/>
              </a:rPr>
              <a:t>【</a:t>
            </a:r>
            <a:r>
              <a:rPr lang="en-US" sz="3600" b="1" u="sng">
                <a:solidFill>
                  <a:srgbClr val="FFFF00"/>
                </a:solidFill>
                <a:latin typeface="Microsoft Yahei"/>
                <a:ea typeface="Microsoft Yahei"/>
                <a:cs typeface="Microsoft Yahei"/>
                <a:sym typeface="Microsoft Yahei"/>
              </a:rPr>
              <a:t>哥林多后书</a:t>
            </a:r>
            <a:r>
              <a:rPr lang="en-US" sz="3600" b="1" u="sng">
                <a:solidFill>
                  <a:schemeClr val="lt1"/>
                </a:solidFill>
              </a:rPr>
              <a:t> 2 Corinthians 5:14-15】</a:t>
            </a:r>
            <a:endParaRPr/>
          </a:p>
          <a:p>
            <a:pPr marL="0" lvl="0" indent="0" algn="l" rtl="0">
              <a:lnSpc>
                <a:spcPct val="112000"/>
              </a:lnSpc>
              <a:spcBef>
                <a:spcPts val="1000"/>
              </a:spcBef>
              <a:spcAft>
                <a:spcPts val="0"/>
              </a:spcAft>
              <a:buClr>
                <a:srgbClr val="FFFF00"/>
              </a:buClr>
              <a:buSzPts val="3600"/>
              <a:buNone/>
            </a:pPr>
            <a:r>
              <a:rPr lang="en-US" sz="3600" b="1">
                <a:solidFill>
                  <a:srgbClr val="FFFF00"/>
                </a:solidFill>
              </a:rPr>
              <a:t>14 </a:t>
            </a:r>
            <a:r>
              <a:rPr lang="en-US" sz="3600" b="1">
                <a:solidFill>
                  <a:srgbClr val="FFFF00"/>
                </a:solidFill>
                <a:latin typeface="Microsoft Yahei"/>
                <a:ea typeface="Microsoft Yahei"/>
                <a:cs typeface="Microsoft Yahei"/>
                <a:sym typeface="Microsoft Yahei"/>
              </a:rPr>
              <a:t>原来基督的爱激励我们。因我们想，一人既替众人死，众人就都死了；</a:t>
            </a:r>
            <a:r>
              <a:rPr lang="en-US" sz="3600" b="1">
                <a:solidFill>
                  <a:schemeClr val="lt1"/>
                </a:solidFill>
              </a:rPr>
              <a:t>For the love of Christ compels us, because we judge thus: that if One died for all, then all died;</a:t>
            </a:r>
            <a:endParaRPr/>
          </a:p>
          <a:p>
            <a:pPr marL="0" lvl="0" indent="0" algn="l" rtl="0">
              <a:lnSpc>
                <a:spcPct val="112000"/>
              </a:lnSpc>
              <a:spcBef>
                <a:spcPts val="1000"/>
              </a:spcBef>
              <a:spcAft>
                <a:spcPts val="0"/>
              </a:spcAft>
              <a:buClr>
                <a:srgbClr val="FFFF00"/>
              </a:buClr>
              <a:buSzPts val="3600"/>
              <a:buNone/>
            </a:pPr>
            <a:r>
              <a:rPr lang="en-US" sz="3600" b="1">
                <a:solidFill>
                  <a:srgbClr val="FFFF00"/>
                </a:solidFill>
              </a:rPr>
              <a:t>15 </a:t>
            </a:r>
            <a:r>
              <a:rPr lang="en-US" sz="3600" b="1">
                <a:solidFill>
                  <a:srgbClr val="FFFF00"/>
                </a:solidFill>
                <a:latin typeface="Microsoft Yahei"/>
                <a:ea typeface="Microsoft Yahei"/>
                <a:cs typeface="Microsoft Yahei"/>
                <a:sym typeface="Microsoft Yahei"/>
              </a:rPr>
              <a:t>并且祂替众人死，是叫那些活着的人不再为自己活，乃为替他们死而复活的主活。</a:t>
            </a:r>
            <a:endParaRPr/>
          </a:p>
          <a:p>
            <a:pPr marL="0" lvl="0" indent="0" algn="l" rtl="0">
              <a:lnSpc>
                <a:spcPct val="112000"/>
              </a:lnSpc>
              <a:spcBef>
                <a:spcPts val="1000"/>
              </a:spcBef>
              <a:spcAft>
                <a:spcPts val="0"/>
              </a:spcAft>
              <a:buClr>
                <a:schemeClr val="lt1"/>
              </a:buClr>
              <a:buSzPts val="3600"/>
              <a:buNone/>
            </a:pPr>
            <a:r>
              <a:rPr lang="en-US" sz="3600" b="1">
                <a:solidFill>
                  <a:schemeClr val="lt1"/>
                </a:solidFill>
              </a:rPr>
              <a:t>and He died for all, that those who live should live no longer for themselves, but for Him who died for them and rose again.</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471"/>
        <p:cNvGrpSpPr/>
        <p:nvPr/>
      </p:nvGrpSpPr>
      <p:grpSpPr>
        <a:xfrm>
          <a:off x="0" y="0"/>
          <a:ext cx="0" cy="0"/>
          <a:chOff x="0" y="0"/>
          <a:chExt cx="0" cy="0"/>
        </a:xfrm>
      </p:grpSpPr>
      <p:sp>
        <p:nvSpPr>
          <p:cNvPr id="1472" name="Google Shape;1472;p63"/>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latin typeface="Microsoft Yahei"/>
                <a:ea typeface="Microsoft Yahei"/>
                <a:cs typeface="Microsoft Yahei"/>
                <a:sym typeface="Microsoft Yahei"/>
              </a:rPr>
              <a:t>马太福音</a:t>
            </a:r>
            <a:r>
              <a:rPr lang="en-US" sz="3200" b="1" u="sng">
                <a:solidFill>
                  <a:schemeClr val="lt1"/>
                </a:solidFill>
              </a:rPr>
              <a:t> Matthew 24:3-8</a:t>
            </a: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12-13】</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3 耶稣在橄榄山上坐着，门徒暗暗地来说：“请告诉我们，什么时候有这些事？你降临和世界的末了，有什么预兆呢？” </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Now as He sat on the Mount of Olives, the disciples came to Him privately, saying, “Tell us, when will these things be? And what will be the sign of Your coming, and of the end of the age?”</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4 耶稣回答说：“你们要谨慎，免得有人迷惑你们。</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And Jesus answered and said to them: “Take heed that no one deceives you.</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476"/>
        <p:cNvGrpSpPr/>
        <p:nvPr/>
      </p:nvGrpSpPr>
      <p:grpSpPr>
        <a:xfrm>
          <a:off x="0" y="0"/>
          <a:ext cx="0" cy="0"/>
          <a:chOff x="0" y="0"/>
          <a:chExt cx="0" cy="0"/>
        </a:xfrm>
      </p:grpSpPr>
      <p:sp>
        <p:nvSpPr>
          <p:cNvPr id="1477" name="Google Shape;1477;p64"/>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latin typeface="Microsoft Yahei"/>
                <a:ea typeface="Microsoft Yahei"/>
                <a:cs typeface="Microsoft Yahei"/>
                <a:sym typeface="Microsoft Yahei"/>
              </a:rPr>
              <a:t>马太福音</a:t>
            </a:r>
            <a:r>
              <a:rPr lang="en-US" sz="3200" b="1" u="sng">
                <a:solidFill>
                  <a:schemeClr val="lt1"/>
                </a:solidFill>
              </a:rPr>
              <a:t> Matthew 24:3-8</a:t>
            </a: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12-13】</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5 因为将来有好些人冒我的名来，说：‘我是基督’，并且要迷惑许多人。</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For many will come in My name, saying, ‘I am the Christ,’ and will deceive many.</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6 </a:t>
            </a:r>
            <a:r>
              <a:rPr lang="en-US" sz="3200" b="1">
                <a:solidFill>
                  <a:srgbClr val="FFFF00"/>
                </a:solidFill>
                <a:latin typeface="Microsoft Yahei"/>
                <a:ea typeface="Microsoft Yahei"/>
                <a:cs typeface="Microsoft Yahei"/>
                <a:sym typeface="Microsoft Yahei"/>
              </a:rPr>
              <a:t>你们也要听见打仗和打仗的风声，总不要惊慌，因为这些事是必须有的，只是末期还没有到。</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And you will hear of wars and rumors of wars. See that you are not troubled; for all these things must come to pass, but the end is not yet.</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481"/>
        <p:cNvGrpSpPr/>
        <p:nvPr/>
      </p:nvGrpSpPr>
      <p:grpSpPr>
        <a:xfrm>
          <a:off x="0" y="0"/>
          <a:ext cx="0" cy="0"/>
          <a:chOff x="0" y="0"/>
          <a:chExt cx="0" cy="0"/>
        </a:xfrm>
      </p:grpSpPr>
      <p:sp>
        <p:nvSpPr>
          <p:cNvPr id="1482" name="Google Shape;1482;p65"/>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latin typeface="Microsoft Yahei"/>
                <a:ea typeface="Microsoft Yahei"/>
                <a:cs typeface="Microsoft Yahei"/>
                <a:sym typeface="Microsoft Yahei"/>
              </a:rPr>
              <a:t>马太福音</a:t>
            </a:r>
            <a:r>
              <a:rPr lang="en-US" sz="3200" b="1" u="sng">
                <a:solidFill>
                  <a:schemeClr val="lt1"/>
                </a:solidFill>
              </a:rPr>
              <a:t> Matthew 24:3-8</a:t>
            </a: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12-13】</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7 </a:t>
            </a:r>
            <a:r>
              <a:rPr lang="en-US" sz="3200" b="1">
                <a:solidFill>
                  <a:srgbClr val="FFFF00"/>
                </a:solidFill>
                <a:latin typeface="Microsoft Yahei"/>
                <a:ea typeface="Microsoft Yahei"/>
                <a:cs typeface="Microsoft Yahei"/>
                <a:sym typeface="Microsoft Yahei"/>
              </a:rPr>
              <a:t>民要攻打民，国要攻打国，多处必有饥荒、地震。</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For nation will rise against nation, and kingdom against kingdom. And there will be famines, pestilences, and earthquakes in various places.</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8 这都是灾难的起头（“灾难”原文作“生产之难”）。</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All these are the beginning of sorrows.</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486"/>
        <p:cNvGrpSpPr/>
        <p:nvPr/>
      </p:nvGrpSpPr>
      <p:grpSpPr>
        <a:xfrm>
          <a:off x="0" y="0"/>
          <a:ext cx="0" cy="0"/>
          <a:chOff x="0" y="0"/>
          <a:chExt cx="0" cy="0"/>
        </a:xfrm>
      </p:grpSpPr>
      <p:sp>
        <p:nvSpPr>
          <p:cNvPr id="1487" name="Google Shape;1487;p66"/>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latin typeface="Microsoft Yahei"/>
                <a:ea typeface="Microsoft Yahei"/>
                <a:cs typeface="Microsoft Yahei"/>
                <a:sym typeface="Microsoft Yahei"/>
              </a:rPr>
              <a:t>马太福音</a:t>
            </a:r>
            <a:r>
              <a:rPr lang="en-US" sz="3200" b="1" u="sng">
                <a:solidFill>
                  <a:schemeClr val="lt1"/>
                </a:solidFill>
              </a:rPr>
              <a:t> Matthew 24:3-8</a:t>
            </a: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12-13】</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12 </a:t>
            </a:r>
            <a:r>
              <a:rPr lang="en-US" sz="3200" b="1">
                <a:solidFill>
                  <a:srgbClr val="FFFF00"/>
                </a:solidFill>
                <a:latin typeface="Microsoft Yahei"/>
                <a:ea typeface="Microsoft Yahei"/>
                <a:cs typeface="Microsoft Yahei"/>
                <a:sym typeface="Microsoft Yahei"/>
              </a:rPr>
              <a:t>只因不法的事增多，许多人的爱心才渐渐冷淡了。</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And because lawlessness will abound, the love of many will grow cold.</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13 </a:t>
            </a:r>
            <a:r>
              <a:rPr lang="en-US" sz="3200" b="1">
                <a:solidFill>
                  <a:srgbClr val="FFFF00"/>
                </a:solidFill>
                <a:latin typeface="Microsoft Yahei"/>
                <a:ea typeface="Microsoft Yahei"/>
                <a:cs typeface="Microsoft Yahei"/>
                <a:sym typeface="Microsoft Yahei"/>
              </a:rPr>
              <a:t>惟有忍耐到底的必然得救。</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But he who endures to the end shall be saved.</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491"/>
        <p:cNvGrpSpPr/>
        <p:nvPr/>
      </p:nvGrpSpPr>
      <p:grpSpPr>
        <a:xfrm>
          <a:off x="0" y="0"/>
          <a:ext cx="0" cy="0"/>
          <a:chOff x="0" y="0"/>
          <a:chExt cx="0" cy="0"/>
        </a:xfrm>
      </p:grpSpPr>
      <p:sp>
        <p:nvSpPr>
          <p:cNvPr id="1492" name="Google Shape;1492;p67"/>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600"/>
              <a:buNone/>
            </a:pPr>
            <a:r>
              <a:rPr lang="en-US" sz="3600" b="1" u="sng">
                <a:solidFill>
                  <a:schemeClr val="lt1"/>
                </a:solidFill>
                <a:latin typeface="Microsoft Yahei"/>
                <a:ea typeface="Microsoft Yahei"/>
                <a:cs typeface="Microsoft Yahei"/>
                <a:sym typeface="Microsoft Yahei"/>
              </a:rPr>
              <a:t>【</a:t>
            </a:r>
            <a:r>
              <a:rPr lang="en-US" sz="3600" b="1" u="sng">
                <a:solidFill>
                  <a:srgbClr val="FFFF00"/>
                </a:solidFill>
              </a:rPr>
              <a:t>以西结书 </a:t>
            </a:r>
            <a:r>
              <a:rPr lang="en-US" sz="3600" b="1" u="sng">
                <a:solidFill>
                  <a:schemeClr val="lt1"/>
                </a:solidFill>
              </a:rPr>
              <a:t>Ezekiel 33:11】</a:t>
            </a:r>
            <a:endParaRPr/>
          </a:p>
          <a:p>
            <a:pPr marL="0" lvl="0" indent="0" algn="l" rtl="0">
              <a:lnSpc>
                <a:spcPct val="112000"/>
              </a:lnSpc>
              <a:spcBef>
                <a:spcPts val="1000"/>
              </a:spcBef>
              <a:spcAft>
                <a:spcPts val="0"/>
              </a:spcAft>
              <a:buClr>
                <a:srgbClr val="FFFF00"/>
              </a:buClr>
              <a:buSzPts val="3600"/>
              <a:buNone/>
            </a:pPr>
            <a:r>
              <a:rPr lang="en-US" sz="3600" b="1">
                <a:solidFill>
                  <a:srgbClr val="FFFF00"/>
                </a:solidFill>
                <a:latin typeface="Microsoft Yahei"/>
                <a:ea typeface="Microsoft Yahei"/>
                <a:cs typeface="Microsoft Yahei"/>
                <a:sym typeface="Microsoft Yahei"/>
              </a:rPr>
              <a:t>你对他们说，主耶和华说：我指着我的永生起誓，我断不喜悦恶人死亡，惟喜悦恶人转离所行的道而活。以色列家啊，你们转回、转回吧！离开恶道，何必死亡呢？</a:t>
            </a:r>
            <a:endParaRPr/>
          </a:p>
          <a:p>
            <a:pPr marL="0" lvl="0" indent="0" algn="l" rtl="0">
              <a:lnSpc>
                <a:spcPct val="112000"/>
              </a:lnSpc>
              <a:spcBef>
                <a:spcPts val="1000"/>
              </a:spcBef>
              <a:spcAft>
                <a:spcPts val="0"/>
              </a:spcAft>
              <a:buClr>
                <a:schemeClr val="lt1"/>
              </a:buClr>
              <a:buSzPts val="3600"/>
              <a:buNone/>
            </a:pPr>
            <a:r>
              <a:rPr lang="en-US" sz="3600" b="1">
                <a:solidFill>
                  <a:schemeClr val="lt1"/>
                </a:solidFill>
              </a:rPr>
              <a:t>Say to them: ‘As I live,’ says the Lord God, ‘I have no pleasure in the death of the wicked, but that the wicked turn from his way and live. Turn, turn from your evil ways! For why should you die, O house of Israel?’</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66"/>
        <p:cNvGrpSpPr/>
        <p:nvPr/>
      </p:nvGrpSpPr>
      <p:grpSpPr>
        <a:xfrm>
          <a:off x="0" y="0"/>
          <a:ext cx="0" cy="0"/>
          <a:chOff x="0" y="0"/>
          <a:chExt cx="0" cy="0"/>
        </a:xfrm>
      </p:grpSpPr>
      <p:sp>
        <p:nvSpPr>
          <p:cNvPr id="1367" name="Google Shape;1367;p42"/>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latin typeface="Microsoft Yahei"/>
                <a:ea typeface="Microsoft Yahei"/>
                <a:cs typeface="Microsoft Yahei"/>
                <a:sym typeface="Microsoft Yahei"/>
              </a:rPr>
              <a:t>罗马书</a:t>
            </a:r>
            <a:r>
              <a:rPr lang="en-US" sz="3200" b="1" u="sng">
                <a:solidFill>
                  <a:schemeClr val="lt1"/>
                </a:solidFill>
              </a:rPr>
              <a:t> Romans 11:6-10】</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6 </a:t>
            </a:r>
            <a:r>
              <a:rPr lang="en-US" sz="3200" b="1">
                <a:solidFill>
                  <a:srgbClr val="FFFF00"/>
                </a:solidFill>
                <a:latin typeface="Microsoft Yahei"/>
                <a:ea typeface="Microsoft Yahei"/>
                <a:cs typeface="Microsoft Yahei"/>
                <a:sym typeface="Microsoft Yahei"/>
              </a:rPr>
              <a:t>既是出于恩典，就不在乎行为；不然，恩典就不是恩典了。</a:t>
            </a:r>
            <a:endParaRPr/>
          </a:p>
          <a:p>
            <a:pPr marL="0" lvl="0" indent="0" algn="l" rtl="0">
              <a:lnSpc>
                <a:spcPct val="100000"/>
              </a:lnSpc>
              <a:spcBef>
                <a:spcPts val="1000"/>
              </a:spcBef>
              <a:spcAft>
                <a:spcPts val="0"/>
              </a:spcAft>
              <a:buClr>
                <a:schemeClr val="lt1"/>
              </a:buClr>
              <a:buSzPts val="3200"/>
              <a:buNone/>
            </a:pPr>
            <a:r>
              <a:rPr lang="en-US" sz="3200" b="1">
                <a:solidFill>
                  <a:schemeClr val="lt1"/>
                </a:solidFill>
              </a:rPr>
              <a:t>And if by grace, then it is no longer of works; otherwise grace is no longer grace. But if it is of works, it is no longer grace; otherwise work is no longer work.</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7 </a:t>
            </a:r>
            <a:r>
              <a:rPr lang="en-US" sz="3200" b="1">
                <a:solidFill>
                  <a:srgbClr val="FFFF00"/>
                </a:solidFill>
                <a:latin typeface="Microsoft Yahei"/>
                <a:ea typeface="Microsoft Yahei"/>
                <a:cs typeface="Microsoft Yahei"/>
                <a:sym typeface="Microsoft Yahei"/>
              </a:rPr>
              <a:t>这是怎么样呢？以色列人所求的，他们没有得着，惟有蒙拣选的人得着了，其余的就成了顽梗不化的。</a:t>
            </a:r>
            <a:endParaRPr/>
          </a:p>
          <a:p>
            <a:pPr marL="0" lvl="0" indent="0" algn="l" rtl="0">
              <a:lnSpc>
                <a:spcPct val="100000"/>
              </a:lnSpc>
              <a:spcBef>
                <a:spcPts val="1000"/>
              </a:spcBef>
              <a:spcAft>
                <a:spcPts val="0"/>
              </a:spcAft>
              <a:buClr>
                <a:schemeClr val="lt1"/>
              </a:buClr>
              <a:buSzPts val="3200"/>
              <a:buNone/>
            </a:pPr>
            <a:r>
              <a:rPr lang="en-US" sz="3200" b="1">
                <a:solidFill>
                  <a:schemeClr val="lt1"/>
                </a:solidFill>
              </a:rPr>
              <a:t>What then? Israel has not obtained what it seeks; but the elect have obtained it, and the rest were blinded.</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71"/>
        <p:cNvGrpSpPr/>
        <p:nvPr/>
      </p:nvGrpSpPr>
      <p:grpSpPr>
        <a:xfrm>
          <a:off x="0" y="0"/>
          <a:ext cx="0" cy="0"/>
          <a:chOff x="0" y="0"/>
          <a:chExt cx="0" cy="0"/>
        </a:xfrm>
      </p:grpSpPr>
      <p:sp>
        <p:nvSpPr>
          <p:cNvPr id="1372" name="Google Shape;1372;p43"/>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latin typeface="Microsoft Yahei"/>
                <a:ea typeface="Microsoft Yahei"/>
                <a:cs typeface="Microsoft Yahei"/>
                <a:sym typeface="Microsoft Yahei"/>
              </a:rPr>
              <a:t>罗马书</a:t>
            </a:r>
            <a:r>
              <a:rPr lang="en-US" sz="3200" b="1" u="sng">
                <a:solidFill>
                  <a:schemeClr val="lt1"/>
                </a:solidFill>
              </a:rPr>
              <a:t> Romans 11:6-10】</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8 如经上所记：“　神给他们昏迷的心，眼睛不能看见，耳朵不能听见，直到今日。” </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Just as it is written: “God has given them a spirit of stupor, Eyes that they should not see And ears that they should not hear, To this very day.”</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9 大卫也说：“愿他们的筵席变为网罗，变为机槛，变为绊脚石，作他们的报应；</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And David says: “Let their table become a snare and a trap, A stumbling block and a recompense to them.</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76"/>
        <p:cNvGrpSpPr/>
        <p:nvPr/>
      </p:nvGrpSpPr>
      <p:grpSpPr>
        <a:xfrm>
          <a:off x="0" y="0"/>
          <a:ext cx="0" cy="0"/>
          <a:chOff x="0" y="0"/>
          <a:chExt cx="0" cy="0"/>
        </a:xfrm>
      </p:grpSpPr>
      <p:sp>
        <p:nvSpPr>
          <p:cNvPr id="1377" name="Google Shape;1377;p44"/>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latin typeface="Microsoft Yahei"/>
                <a:ea typeface="Microsoft Yahei"/>
                <a:cs typeface="Microsoft Yahei"/>
                <a:sym typeface="Microsoft Yahei"/>
              </a:rPr>
              <a:t>罗马书</a:t>
            </a:r>
            <a:r>
              <a:rPr lang="en-US" sz="3200" b="1" u="sng">
                <a:solidFill>
                  <a:schemeClr val="lt1"/>
                </a:solidFill>
              </a:rPr>
              <a:t> Romans 11:6-10】</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10 愿他们的眼睛昏蒙，不得看见；愿你时常弯下他们的腰。”</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Let their eyes be darkened, so that they do not see, And bow down their back always.”</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81"/>
        <p:cNvGrpSpPr/>
        <p:nvPr/>
      </p:nvGrpSpPr>
      <p:grpSpPr>
        <a:xfrm>
          <a:off x="0" y="0"/>
          <a:ext cx="0" cy="0"/>
          <a:chOff x="0" y="0"/>
          <a:chExt cx="0" cy="0"/>
        </a:xfrm>
      </p:grpSpPr>
      <p:sp>
        <p:nvSpPr>
          <p:cNvPr id="1382" name="Google Shape;1382;p45"/>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latin typeface="Microsoft Yahei"/>
                <a:ea typeface="Microsoft Yahei"/>
                <a:cs typeface="Microsoft Yahei"/>
                <a:sym typeface="Microsoft Yahei"/>
              </a:rPr>
              <a:t>罗马书</a:t>
            </a:r>
            <a:r>
              <a:rPr lang="en-US" sz="3200" b="1" u="sng">
                <a:solidFill>
                  <a:schemeClr val="lt1"/>
                </a:solidFill>
              </a:rPr>
              <a:t> Romans 11:8】</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如经上所记：“　神给他们昏迷的心，眼睛不能看见，耳朵不能听见，直到今日。” </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Just as it is written: “God has given them a spirit of stupor, Eyes that they should not see And ears that they should not hear, To this very day.”</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86"/>
        <p:cNvGrpSpPr/>
        <p:nvPr/>
      </p:nvGrpSpPr>
      <p:grpSpPr>
        <a:xfrm>
          <a:off x="0" y="0"/>
          <a:ext cx="0" cy="0"/>
          <a:chOff x="0" y="0"/>
          <a:chExt cx="0" cy="0"/>
        </a:xfrm>
      </p:grpSpPr>
      <p:sp>
        <p:nvSpPr>
          <p:cNvPr id="1387" name="Google Shape;1387;p46"/>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latin typeface="Microsoft Yahei"/>
                <a:ea typeface="Microsoft Yahei"/>
                <a:cs typeface="Microsoft Yahei"/>
                <a:sym typeface="Microsoft Yahei"/>
              </a:rPr>
              <a:t>以赛亚书</a:t>
            </a:r>
            <a:r>
              <a:rPr lang="en-US" sz="3200" b="1" u="sng">
                <a:solidFill>
                  <a:schemeClr val="lt1"/>
                </a:solidFill>
              </a:rPr>
              <a:t> Isaiah 29:9-10】</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9 </a:t>
            </a:r>
            <a:r>
              <a:rPr lang="en-US" sz="3200" b="1">
                <a:solidFill>
                  <a:srgbClr val="FFFF00"/>
                </a:solidFill>
                <a:latin typeface="Microsoft Yahei"/>
                <a:ea typeface="Microsoft Yahei"/>
                <a:cs typeface="Microsoft Yahei"/>
                <a:sym typeface="Microsoft Yahei"/>
              </a:rPr>
              <a:t>你们等候惊奇吧！你们宴乐昏迷吧！他们醉了，却非因酒；他们东倒西歪，却非因浓酒。</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Pause and wonder! Blind yourselves and be blind! They are drunk, but not with wine; They stagger, but not with intoxicating drink.</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10 </a:t>
            </a:r>
            <a:r>
              <a:rPr lang="en-US" sz="3200" b="1">
                <a:solidFill>
                  <a:srgbClr val="FFFF00"/>
                </a:solidFill>
                <a:latin typeface="Microsoft Yahei"/>
                <a:ea typeface="Microsoft Yahei"/>
                <a:cs typeface="Microsoft Yahei"/>
                <a:sym typeface="Microsoft Yahei"/>
              </a:rPr>
              <a:t>因为耶和华将沉睡的灵浇灌你们，封闭你们的眼，蒙盖你们的头。你们的眼就是先知，你们的头就是先见。</a:t>
            </a:r>
            <a:r>
              <a:rPr lang="en-US" sz="3200" b="1">
                <a:solidFill>
                  <a:schemeClr val="lt1"/>
                </a:solidFill>
              </a:rPr>
              <a:t>For the Lord has poured out on you The spirit of deep sleep, And has closed your eyes, namely, the prophets; And He has covered your heads, namely, the seers.</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91"/>
        <p:cNvGrpSpPr/>
        <p:nvPr/>
      </p:nvGrpSpPr>
      <p:grpSpPr>
        <a:xfrm>
          <a:off x="0" y="0"/>
          <a:ext cx="0" cy="0"/>
          <a:chOff x="0" y="0"/>
          <a:chExt cx="0" cy="0"/>
        </a:xfrm>
      </p:grpSpPr>
      <p:sp>
        <p:nvSpPr>
          <p:cNvPr id="1392" name="Google Shape;1392;p47"/>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latin typeface="Microsoft Yahei"/>
                <a:ea typeface="Microsoft Yahei"/>
                <a:cs typeface="Microsoft Yahei"/>
                <a:sym typeface="Microsoft Yahei"/>
              </a:rPr>
              <a:t>马太福音</a:t>
            </a:r>
            <a:r>
              <a:rPr lang="en-US" sz="3200" b="1" u="sng">
                <a:solidFill>
                  <a:schemeClr val="lt1"/>
                </a:solidFill>
              </a:rPr>
              <a:t> Matthew 13:10-15】</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10 门徒进前来，问耶稣说：“对众人讲话为什么用比喻呢？” </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And the disciples came and said to Him, “Why do You speak to them in parables?”</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11 耶稣回答说：“因为天国的奥秘，只叫你们知道，不叫他们知道。</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He answered and said to them, “Because it has been given to you to know the mysteries of the kingdom of heaven, but to them it has not been given.</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96"/>
        <p:cNvGrpSpPr/>
        <p:nvPr/>
      </p:nvGrpSpPr>
      <p:grpSpPr>
        <a:xfrm>
          <a:off x="0" y="0"/>
          <a:ext cx="0" cy="0"/>
          <a:chOff x="0" y="0"/>
          <a:chExt cx="0" cy="0"/>
        </a:xfrm>
      </p:grpSpPr>
      <p:sp>
        <p:nvSpPr>
          <p:cNvPr id="1397" name="Google Shape;1397;p48"/>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rgbClr val="FFFF00"/>
                </a:solidFill>
                <a:latin typeface="Microsoft Yahei"/>
                <a:ea typeface="Microsoft Yahei"/>
                <a:cs typeface="Microsoft Yahei"/>
                <a:sym typeface="Microsoft Yahei"/>
              </a:rPr>
              <a:t>马太福音</a:t>
            </a:r>
            <a:r>
              <a:rPr lang="en-US" sz="3200" b="1" u="sng">
                <a:solidFill>
                  <a:schemeClr val="lt1"/>
                </a:solidFill>
              </a:rPr>
              <a:t> Matthew 13:10-15】</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12 </a:t>
            </a:r>
            <a:r>
              <a:rPr lang="en-US" sz="3200" b="1">
                <a:solidFill>
                  <a:srgbClr val="FFFF00"/>
                </a:solidFill>
                <a:latin typeface="Microsoft Yahei"/>
                <a:ea typeface="Microsoft Yahei"/>
                <a:cs typeface="Microsoft Yahei"/>
                <a:sym typeface="Microsoft Yahei"/>
              </a:rPr>
              <a:t>凡有的，还要加给他，叫他有余；凡没有的，连他所有的也要夺去。</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For whoever has, to him more will be given, and he will have abundance; but whoever does not have, even what he has will be taken away from him.</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13 </a:t>
            </a:r>
            <a:r>
              <a:rPr lang="en-US" sz="3200" b="1">
                <a:solidFill>
                  <a:srgbClr val="FFFF00"/>
                </a:solidFill>
                <a:latin typeface="Microsoft Yahei"/>
                <a:ea typeface="Microsoft Yahei"/>
                <a:cs typeface="Microsoft Yahei"/>
                <a:sym typeface="Microsoft Yahei"/>
              </a:rPr>
              <a:t>所以我用比喻对他们讲，是因他们看也看不见，听也听不见，也不明白。</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Therefore I speak to them in parables, because seeing they do not see, and hearing they do not hear, nor do they understand.</a:t>
            </a:r>
            <a:endParaRPr/>
          </a:p>
        </p:txBody>
      </p:sp>
    </p:spTree>
  </p:cSld>
  <p:clrMapOvr>
    <a:masterClrMapping/>
  </p:clrMapOvr>
</p:sld>
</file>

<file path=ppt/theme/theme1.xml><?xml version="1.0" encoding="utf-8"?>
<a:theme xmlns:a="http://schemas.openxmlformats.org/drawingml/2006/main" name="Office 主题">
  <a:themeElements>
    <a:clrScheme name="Office 主题">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145</TotalTime>
  <Words>1625</Words>
  <Application>Microsoft Office PowerPoint</Application>
  <PresentationFormat>On-screen Show (4:3)</PresentationFormat>
  <Paragraphs>113</Paragraphs>
  <Slides>28</Slides>
  <Notes>28</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28</vt:i4>
      </vt:variant>
    </vt:vector>
  </HeadingPairs>
  <TitlesOfParts>
    <vt:vector size="34" baseType="lpstr">
      <vt:lpstr>Microsoft YaHei</vt:lpstr>
      <vt:lpstr>Garamond</vt:lpstr>
      <vt:lpstr>Calibri</vt:lpstr>
      <vt:lpstr>Arial</vt:lpstr>
      <vt:lpstr>Office 主题</vt:lpstr>
      <vt:lpstr>2_Office Theme</vt:lpstr>
      <vt:lpstr>PowerPoint Presentation</vt:lpstr>
      <vt:lpstr>顽梗不化的人 Hardened Man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Fwu-Shan Shieh</dc:creator>
  <cp:lastModifiedBy>BCCC_User</cp:lastModifiedBy>
  <cp:revision>3</cp:revision>
  <dcterms:created xsi:type="dcterms:W3CDTF">2005-10-06T16:33:29Z</dcterms:created>
  <dcterms:modified xsi:type="dcterms:W3CDTF">2026-08-30T18:06:03Z</dcterms:modified>
</cp:coreProperties>
</file>