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8" r:id="rId2"/>
    <p:sldId id="3931" r:id="rId3"/>
    <p:sldId id="3932" r:id="rId4"/>
    <p:sldId id="3933" r:id="rId5"/>
    <p:sldId id="3934" r:id="rId6"/>
    <p:sldId id="3920" r:id="rId7"/>
    <p:sldId id="3923" r:id="rId8"/>
    <p:sldId id="3924" r:id="rId9"/>
    <p:sldId id="3921" r:id="rId10"/>
    <p:sldId id="3925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12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2026/9/6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2026/9/6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2026/9/6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2026/9/6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2026/9/6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2026/9/6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释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经方法与教义的发展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怎样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读（解释）圣经决定怎样理解圣经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第二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、三世纪教会思考圣经究竟应当如何解释？</a:t>
            </a:r>
          </a:p>
        </p:txBody>
      </p:sp>
    </p:spTree>
    <p:extLst>
      <p:ext uri="{BB962C8B-B14F-4D97-AF65-F5344CB8AC3E}">
        <p14:creationId xmlns:p14="http://schemas.microsoft.com/office/powerpoint/2010/main" val="158092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两派对于“好撒玛利亚人”的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核心区别</a:t>
            </a:r>
          </a:p>
          <a:p>
            <a:pPr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亚历山大学派： 这是一个关于“人类如何堕落、耶稣如何借着教会拯救罪人”的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神学揭示（密码的解密）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安提阿学派： 这是一个关于“不要空谈律法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，要忘记仇恨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、立刻去爱眼前受伤之人”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的实际诫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命。 </a:t>
            </a: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endParaRPr lang="en-US" altLang="zh-CN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1564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两种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解经方法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寓意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（灵意）解经：亚历山大学派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历史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文法解经：安提阿学派</a:t>
            </a:r>
          </a:p>
        </p:txBody>
      </p:sp>
    </p:spTree>
    <p:extLst>
      <p:ext uri="{BB962C8B-B14F-4D97-AF65-F5344CB8AC3E}">
        <p14:creationId xmlns:p14="http://schemas.microsoft.com/office/powerpoint/2010/main" val="29945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寓意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解经的贡献与危险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积极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贡献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1200150" lvl="1" indent="-742950" algn="l">
              <a:lnSpc>
                <a:spcPct val="150000"/>
              </a:lnSpc>
              <a:buFont typeface="+mj-lt"/>
              <a:buAutoNum type="arabicParenR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强调整本圣经指向基督</a:t>
            </a:r>
          </a:p>
          <a:p>
            <a:pPr marL="1200150" lvl="1" indent="-742950" algn="l">
              <a:lnSpc>
                <a:spcPct val="150000"/>
              </a:lnSpc>
              <a:buFont typeface="+mj-lt"/>
              <a:buAutoNum type="arabicParenR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强调旧约与新约统一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严重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危险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1200150" lvl="1" indent="-742950" algn="l">
              <a:lnSpc>
                <a:spcPct val="150000"/>
              </a:lnSpc>
              <a:buFont typeface="+mj-lt"/>
              <a:buAutoNum type="arabicParenR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解释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者权威，高于圣经本身。</a:t>
            </a:r>
          </a:p>
          <a:p>
            <a:pPr marL="1200150" lvl="1" indent="-742950" algn="l">
              <a:lnSpc>
                <a:spcPct val="150000"/>
              </a:lnSpc>
              <a:buFont typeface="+mj-lt"/>
              <a:buAutoNum type="arabicParenR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任何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经文，都可以解释出任何意义。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1941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历史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文法解经：安提阿学派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“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作者究竟在这里说了什么？”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代表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人物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安提阿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学派最大的贡献</a:t>
            </a:r>
          </a:p>
          <a:p>
            <a:pPr marL="1200150" lvl="1" indent="-742950" algn="l">
              <a:lnSpc>
                <a:spcPct val="150000"/>
              </a:lnSpc>
              <a:buFont typeface="+mj-lt"/>
              <a:buAutoNum type="arabicParenR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尊重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作者原意</a:t>
            </a:r>
          </a:p>
          <a:p>
            <a:pPr marL="1200150" lvl="1" indent="-742950" algn="l">
              <a:lnSpc>
                <a:spcPct val="150000"/>
              </a:lnSpc>
              <a:buFont typeface="+mj-lt"/>
              <a:buAutoNum type="arabicParenR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维护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圣经的历史真实性</a:t>
            </a:r>
          </a:p>
        </p:txBody>
      </p:sp>
    </p:spTree>
    <p:extLst>
      <p:ext uri="{BB962C8B-B14F-4D97-AF65-F5344CB8AC3E}">
        <p14:creationId xmlns:p14="http://schemas.microsoft.com/office/powerpoint/2010/main" val="361941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安提阿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传统对今天教会最大的正面影响</a:t>
            </a:r>
          </a:p>
          <a:p>
            <a:pPr marL="742950" indent="-74295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保护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圣经不被解释者“玩弄”</a:t>
            </a:r>
          </a:p>
          <a:p>
            <a:pPr marL="742950" indent="-74295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恢复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上下文意识</a:t>
            </a:r>
          </a:p>
          <a:p>
            <a:pPr marL="742950" indent="-74295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帮助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教会建立健康的教义</a:t>
            </a:r>
          </a:p>
          <a:p>
            <a:pPr marL="742950" indent="-74295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保护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基督教的历史性</a:t>
            </a:r>
          </a:p>
          <a:p>
            <a:pPr marL="742950" indent="-74295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推动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了后来严谨的圣经研究传统</a:t>
            </a:r>
          </a:p>
        </p:txBody>
      </p:sp>
    </p:spTree>
    <p:extLst>
      <p:ext uri="{BB962C8B-B14F-4D97-AF65-F5344CB8AC3E}">
        <p14:creationId xmlns:p14="http://schemas.microsoft.com/office/powerpoint/2010/main" val="361941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Luke 10:30-35】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30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耶稣回答说：“有一个人从耶路撒冷下耶利哥去，落在强盗手中。他们剥去他的衣裳，把他打个半死，就丢下他走了。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answered and said: “A certain man went down from Jerusalem to Jericho, and fell among thieves, who stripped him of his clothing, wounded him, and departed, leaving him half dead.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31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偶然有一个祭司从这条路下来，看见他，就从那边过去了。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Now by chance a certain priest came down that road. And when he saw him, he passed by on the other side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65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Luke 10:30-35】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又有一个利未人来到这地方，看见他，也照样从那边过去了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Likewise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 Levite, when he arrived at the place, came and looked, and passed by on the other side.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惟有一个撒玛利亚人行路来到那里，看见他，就动了慈心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，</a:t>
            </a:r>
            <a:endParaRPr lang="en-US" altLang="zh-CN" sz="32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But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 certain Samaritan, as he journeyed, came where he was. And when he saw him, he had compassion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7574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Luke 10:30-35】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34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上前用油和酒倒在他的伤处，包裹好了，扶他骑上自己的牲口，带到店里去照应他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So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he went to him and bandaged his wounds, pouring on oil and wine; and he set him on his own animal, brought him to an inn, and took care of him.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35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第二天，拿出二钱银子来交给店主说：‘你且照应他，此外所费用的，我回来必还你。’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On the next day, when he departed, he took out two denarii, gave them to the innkeeper, and said to him, ‘Take care of him; and whatever more you spend, when I come again, I will repay you.’</a:t>
            </a:r>
          </a:p>
        </p:txBody>
      </p:sp>
    </p:spTree>
    <p:extLst>
      <p:ext uri="{BB962C8B-B14F-4D97-AF65-F5344CB8AC3E}">
        <p14:creationId xmlns:p14="http://schemas.microsoft.com/office/powerpoint/2010/main" val="57574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安提阿学派的解释：历史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-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文法的“正意分解”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紧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扣律法师的提问（上下文脉络）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还原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犹太人与撒玛利亚人的历史仇恨（历史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-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文化背景）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字面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直叙的祭司与利未人（拒绝过度属灵化）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道德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与伦理的实践（“你去照样行吧。”）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5641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15579</TotalTime>
  <Words>556</Words>
  <Application>Microsoft Office PowerPoint</Application>
  <PresentationFormat>全屏显示(4:3)</PresentationFormat>
  <Paragraphs>47</Paragraphs>
  <Slides>10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1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1434</cp:revision>
  <dcterms:created xsi:type="dcterms:W3CDTF">2018-02-16T18:09:56Z</dcterms:created>
  <dcterms:modified xsi:type="dcterms:W3CDTF">2026-09-06T07:39:05Z</dcterms:modified>
</cp:coreProperties>
</file>