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23"/>
  </p:notesMasterIdLst>
  <p:sldIdLst>
    <p:sldId id="2214" r:id="rId3"/>
    <p:sldId id="4506" r:id="rId4"/>
    <p:sldId id="4414" r:id="rId5"/>
    <p:sldId id="4394" r:id="rId6"/>
    <p:sldId id="4395" r:id="rId7"/>
    <p:sldId id="4415" r:id="rId8"/>
    <p:sldId id="4396" r:id="rId9"/>
    <p:sldId id="4397" r:id="rId10"/>
    <p:sldId id="4416" r:id="rId11"/>
    <p:sldId id="4398" r:id="rId12"/>
    <p:sldId id="4417" r:id="rId13"/>
    <p:sldId id="4377" r:id="rId14"/>
    <p:sldId id="4418" r:id="rId15"/>
    <p:sldId id="4378" r:id="rId16"/>
    <p:sldId id="4340" r:id="rId17"/>
    <p:sldId id="4419" r:id="rId18"/>
    <p:sldId id="4420" r:id="rId19"/>
    <p:sldId id="4421" r:id="rId20"/>
    <p:sldId id="4379" r:id="rId21"/>
    <p:sldId id="4422"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DEB"/>
    <a:srgbClr val="F2E6DE"/>
    <a:srgbClr val="ECD3ED"/>
    <a:srgbClr val="9C582E"/>
    <a:srgbClr val="E6F159"/>
    <a:srgbClr val="D5D4F0"/>
    <a:srgbClr val="C6C4EA"/>
    <a:srgbClr val="B3F7CF"/>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9/6/2026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9/6/2026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9/6/2026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9/6/2026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9/6/2026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9/6/2026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9/6/2026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9/6/2026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9/6/2026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9/6/2026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9/6/2026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9/6/2026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2026/9/6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222169" y="685800"/>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基督里的新生命（一）</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New Life in Christ</a:t>
            </a:r>
            <a:r>
              <a:rPr lang="zh-CN" altLang="en-US" sz="4600" b="1" dirty="0">
                <a:solidFill>
                  <a:schemeClr val="bg1"/>
                </a:solidFill>
                <a:latin typeface="微软雅黑" panose="020B0503020204020204" pitchFamily="34" charset="-122"/>
                <a:ea typeface="微软雅黑" panose="020B0503020204020204" pitchFamily="34" charset="-122"/>
              </a:rPr>
              <a:t>（</a:t>
            </a:r>
            <a:r>
              <a:rPr lang="en-US" altLang="zh-CN" sz="4600" b="1" dirty="0">
                <a:solidFill>
                  <a:schemeClr val="bg1"/>
                </a:solidFill>
                <a:latin typeface="微软雅黑" panose="020B0503020204020204" pitchFamily="34" charset="-122"/>
                <a:ea typeface="微软雅黑" panose="020B0503020204020204" pitchFamily="34" charset="-122"/>
              </a:rPr>
              <a:t>1</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9/6/2026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撒母耳记上</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1 Samuel 8:4-7】</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以色列的长老都聚集，来到拉玛见撒母耳，</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all the elders of Israel gathered together and came to Samuel at Ramah,</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对他说：“你年纪老迈了，你儿子不行你的道。现在求你为我们立一个王治理我们，像列国一样。”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said to him, “Look, you are old, and your sons do not walk in your ways. Now make us a king to judge us like all the nations.”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10775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撒母耳记上</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1 Samuel 8:4-7】</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撒母耳不喜悦他们说立一个王治理我们，他就祷告耶和华。</a:t>
            </a:r>
            <a:r>
              <a:rPr lang="en-US" altLang="zh-CN" sz="3200" b="1" dirty="0">
                <a:solidFill>
                  <a:schemeClr val="bg1"/>
                </a:solidFill>
                <a:ea typeface="微软雅黑" panose="020B0503020204020204" pitchFamily="34" charset="-122"/>
              </a:rPr>
              <a:t>But the thing displeased Samuel when they said, “Give us a king to judge us.” So Samuel prayed to the Lord.</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耶和华对撒母耳说：“百姓向你说的一切话，你只管依从，因为他们不是厌弃你，乃是厌弃我，不要我作他们的王。</a:t>
            </a:r>
            <a:r>
              <a:rPr lang="en-US" altLang="zh-CN" sz="3200" b="1" dirty="0">
                <a:solidFill>
                  <a:schemeClr val="bg1"/>
                </a:solidFill>
                <a:ea typeface="微软雅黑" panose="020B0503020204020204" pitchFamily="34" charset="-122"/>
              </a:rPr>
              <a:t>And the Lord said to Samuel, “Heed the voice of the people in all that they say to you; for they have not rejected you, but they have rejected Me, that I should not reign over them.</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89216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撒母耳记上</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Samuel 8:19-22】</a:t>
            </a:r>
          </a:p>
          <a:p>
            <a:pPr algn="l">
              <a:lnSpc>
                <a:spcPct val="112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百姓竟不肯听撒母耳的话，说：“不然，我们定要一个王治理我们，</a:t>
            </a:r>
            <a:r>
              <a:rPr lang="en-US" altLang="zh-CN" sz="3400" b="1" dirty="0">
                <a:solidFill>
                  <a:schemeClr val="bg1"/>
                </a:solidFill>
                <a:ea typeface="微软雅黑" panose="020B0503020204020204" pitchFamily="34" charset="-122"/>
              </a:rPr>
              <a:t>Nevertheless the people refused to obey the voice of Samuel; and they said, “No, but we will have a king over us,</a:t>
            </a:r>
          </a:p>
          <a:p>
            <a:pPr algn="l">
              <a:lnSpc>
                <a:spcPct val="112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使我们像列国一样，有王治理我们，统领我们，为我们争战。” </a:t>
            </a:r>
            <a:r>
              <a:rPr lang="en-US" altLang="zh-CN" sz="3600" b="1" dirty="0">
                <a:solidFill>
                  <a:schemeClr val="bg1"/>
                </a:solidFill>
                <a:ea typeface="微软雅黑" panose="020B0503020204020204" pitchFamily="34" charset="-122"/>
              </a:rPr>
              <a:t>that we also may be like all the nations, and that our king may judge us and go out before us and fight our battles.”</a:t>
            </a:r>
          </a:p>
        </p:txBody>
      </p:sp>
    </p:spTree>
    <p:extLst>
      <p:ext uri="{BB962C8B-B14F-4D97-AF65-F5344CB8AC3E}">
        <p14:creationId xmlns:p14="http://schemas.microsoft.com/office/powerpoint/2010/main" val="100684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撒母耳记上</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Samuel 8:19-22】</a:t>
            </a:r>
          </a:p>
          <a:p>
            <a:pPr algn="l">
              <a:lnSpc>
                <a:spcPct val="100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撒母耳听见百姓这一切话，就将这话陈明在耶和华面前。</a:t>
            </a:r>
            <a:r>
              <a:rPr lang="en-US" altLang="zh-CN" sz="3600" b="1" dirty="0">
                <a:solidFill>
                  <a:schemeClr val="bg1"/>
                </a:solidFill>
                <a:ea typeface="微软雅黑" panose="020B0503020204020204" pitchFamily="34" charset="-122"/>
              </a:rPr>
              <a:t>And Samuel heard all the words of the people, and he repeated them in the hearing of the Lord.</a:t>
            </a:r>
          </a:p>
          <a:p>
            <a:pPr algn="l">
              <a:lnSpc>
                <a:spcPct val="112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耶和华对撒母耳说：“你只管依从他们的话，为他们立王。”撒母耳对以色列人说：“你们各归各城去吧！”</a:t>
            </a:r>
            <a:r>
              <a:rPr lang="en-US" altLang="zh-CN" sz="3600" b="1" dirty="0">
                <a:solidFill>
                  <a:schemeClr val="bg1"/>
                </a:solidFill>
                <a:ea typeface="微软雅黑" panose="020B0503020204020204" pitchFamily="34" charset="-122"/>
              </a:rPr>
              <a:t>So the Lord said to Samuel, “Heed their voice, and make them a </a:t>
            </a:r>
            <a:r>
              <a:rPr lang="en-US" altLang="zh-CN" sz="3600" b="1" dirty="0" err="1">
                <a:solidFill>
                  <a:schemeClr val="bg1"/>
                </a:solidFill>
                <a:ea typeface="微软雅黑" panose="020B0503020204020204" pitchFamily="34" charset="-122"/>
              </a:rPr>
              <a:t>king.”And</a:t>
            </a:r>
            <a:r>
              <a:rPr lang="en-US" altLang="zh-CN" sz="3600" b="1" dirty="0">
                <a:solidFill>
                  <a:schemeClr val="bg1"/>
                </a:solidFill>
                <a:ea typeface="微软雅黑" panose="020B0503020204020204" pitchFamily="34" charset="-122"/>
              </a:rPr>
              <a:t> Samuel said to the men of Israel, “Every man go to his city.”</a:t>
            </a:r>
          </a:p>
        </p:txBody>
      </p:sp>
    </p:spTree>
    <p:extLst>
      <p:ext uri="{BB962C8B-B14F-4D97-AF65-F5344CB8AC3E}">
        <p14:creationId xmlns:p14="http://schemas.microsoft.com/office/powerpoint/2010/main" val="2879069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哥林多后书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2 Corinthians 5:17】</a:t>
            </a:r>
          </a:p>
          <a:p>
            <a:pPr algn="l">
              <a:lnSpc>
                <a:spcPct val="112000"/>
              </a:lnSpc>
            </a:pPr>
            <a:r>
              <a:rPr lang="zh-CN" altLang="en-US" sz="3600" b="1" dirty="0">
                <a:solidFill>
                  <a:srgbClr val="FFFF00"/>
                </a:solidFill>
                <a:ea typeface="微软雅黑" panose="020B0503020204020204" pitchFamily="34" charset="-122"/>
              </a:rPr>
              <a:t>若有人在基督里，他就是新造的人，旧事已过，都变成新的了。</a:t>
            </a:r>
          </a:p>
          <a:p>
            <a:pPr algn="l">
              <a:lnSpc>
                <a:spcPct val="112000"/>
              </a:lnSpc>
            </a:pPr>
            <a:r>
              <a:rPr lang="en-US" altLang="zh-CN" sz="36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extLst>
      <p:ext uri="{BB962C8B-B14F-4D97-AF65-F5344CB8AC3E}">
        <p14:creationId xmlns:p14="http://schemas.microsoft.com/office/powerpoint/2010/main" val="317457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12:1-2】</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p>
          <a:p>
            <a:pPr algn="l">
              <a:lnSpc>
                <a:spcPct val="112000"/>
              </a:lnSpc>
            </a:pPr>
            <a:r>
              <a:rPr lang="en-US" altLang="zh-CN" sz="34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p:txBody>
      </p:sp>
    </p:spTree>
    <p:extLst>
      <p:ext uri="{BB962C8B-B14F-4D97-AF65-F5344CB8AC3E}">
        <p14:creationId xmlns:p14="http://schemas.microsoft.com/office/powerpoint/2010/main" val="2733942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12:1-2】</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12000"/>
              </a:lnSpc>
            </a:pPr>
            <a:r>
              <a:rPr lang="en-US" altLang="zh-CN" sz="34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83009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哥林多后书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2 Corinthians 5:17】</a:t>
            </a:r>
          </a:p>
          <a:p>
            <a:pPr algn="l">
              <a:lnSpc>
                <a:spcPct val="112000"/>
              </a:lnSpc>
            </a:pPr>
            <a:r>
              <a:rPr lang="zh-CN" altLang="en-US" sz="3600" b="1" dirty="0">
                <a:solidFill>
                  <a:srgbClr val="FFFF00"/>
                </a:solidFill>
                <a:ea typeface="微软雅黑" panose="020B0503020204020204" pitchFamily="34" charset="-122"/>
              </a:rPr>
              <a:t>若有人在基督里，他就是新造的人，旧事已过，都变成新的了。</a:t>
            </a:r>
          </a:p>
          <a:p>
            <a:pPr algn="l">
              <a:lnSpc>
                <a:spcPct val="112000"/>
              </a:lnSpc>
            </a:pPr>
            <a:r>
              <a:rPr lang="en-US" altLang="zh-CN" sz="36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extLst>
      <p:ext uri="{BB962C8B-B14F-4D97-AF65-F5344CB8AC3E}">
        <p14:creationId xmlns:p14="http://schemas.microsoft.com/office/powerpoint/2010/main" val="2560865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12:2】</a:t>
            </a:r>
          </a:p>
          <a:p>
            <a:pPr algn="l">
              <a:lnSpc>
                <a:spcPct val="112000"/>
              </a:lnSpc>
            </a:pPr>
            <a:r>
              <a:rPr lang="zh-CN" altLang="en-US" sz="34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12000"/>
              </a:lnSpc>
            </a:pPr>
            <a:r>
              <a:rPr lang="en-US" altLang="zh-CN" sz="34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07151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2:15-17】</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不要爱世界和世界上的事。人若爱世界，爱父的心就不在他里面了。</a:t>
            </a:r>
            <a:r>
              <a:rPr lang="en-US" altLang="zh-CN" sz="3400" b="1" dirty="0">
                <a:solidFill>
                  <a:schemeClr val="bg1"/>
                </a:solidFill>
                <a:ea typeface="微软雅黑" panose="020B0503020204020204" pitchFamily="34" charset="-122"/>
              </a:rPr>
              <a:t>Do not love the world or the things in the world. If anyone loves the world, the love of the Father is not in him.</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因为凡世界上的事，就像肉体的情欲，眼目的情欲，并今生的骄傲，都不是从父来的，乃是从世界来的。</a:t>
            </a:r>
            <a:r>
              <a:rPr lang="en-US" altLang="zh-CN" sz="36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376331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12:1-2】</a:t>
            </a:r>
          </a:p>
          <a:p>
            <a:pPr algn="l">
              <a:lnSpc>
                <a:spcPct val="112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p>
          <a:p>
            <a:pPr algn="l">
              <a:lnSpc>
                <a:spcPct val="112000"/>
              </a:lnSpc>
            </a:pPr>
            <a:r>
              <a:rPr lang="en-US" altLang="zh-CN" sz="36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2:15-17】</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这世界和其上的情欲都要过去，惟独遵行　神旨意的，是永远常存。</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3161860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12:1-2】</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12000"/>
              </a:lnSpc>
            </a:pPr>
            <a:r>
              <a:rPr lang="en-US" altLang="zh-CN" sz="36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169208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2:16】</a:t>
            </a:r>
          </a:p>
          <a:p>
            <a:pPr algn="l">
              <a:lnSpc>
                <a:spcPct val="112000"/>
              </a:lnSpc>
            </a:pPr>
            <a:r>
              <a:rPr lang="zh-CN" altLang="en-US" sz="3600" b="1" dirty="0">
                <a:solidFill>
                  <a:srgbClr val="FFFF00"/>
                </a:solidFill>
                <a:ea typeface="微软雅黑" panose="020B0503020204020204" pitchFamily="34" charset="-122"/>
              </a:rPr>
              <a:t>因为凡世界上的事，就像肉体的情欲，眼目的情欲，并今生的骄傲，都不是从父来的，乃是从世界来的。</a:t>
            </a:r>
          </a:p>
          <a:p>
            <a:pPr algn="l">
              <a:lnSpc>
                <a:spcPct val="112000"/>
              </a:lnSpc>
            </a:pPr>
            <a:r>
              <a:rPr lang="en-US" altLang="zh-CN" sz="36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2741118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以弗所书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Ephesians 2:1-3】</a:t>
            </a:r>
          </a:p>
          <a:p>
            <a:pPr algn="l">
              <a:lnSpc>
                <a:spcPct val="112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你们死在过犯罪恶之中，祂叫你们活过来。</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And you He made alive, who were dead in trespasses and sins,</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那时，你们在其中行事为人，随从今世的风俗，顺服空中掌权者的首领，就是现今在悖逆之子心中运行的邪灵。</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p>
        </p:txBody>
      </p:sp>
    </p:spTree>
    <p:extLst>
      <p:ext uri="{BB962C8B-B14F-4D97-AF65-F5344CB8AC3E}">
        <p14:creationId xmlns:p14="http://schemas.microsoft.com/office/powerpoint/2010/main" val="2320041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以弗所书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Ephesians 2:1-3】</a:t>
            </a:r>
          </a:p>
          <a:p>
            <a:pPr algn="l">
              <a:lnSpc>
                <a:spcPct val="112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我们从前也都在他们中间，放纵肉体的私欲，随着肉体和心中所喜好的去行，本为可怒之子，和别人一样。</a:t>
            </a:r>
          </a:p>
          <a:p>
            <a:pPr algn="l">
              <a:lnSpc>
                <a:spcPct val="112000"/>
              </a:lnSpc>
            </a:pPr>
            <a:r>
              <a:rPr lang="en-US" altLang="zh-CN" sz="36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1725153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5:19b】</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全世界都卧在那恶者手下；</a:t>
            </a:r>
          </a:p>
          <a:p>
            <a:pPr algn="l">
              <a:lnSpc>
                <a:spcPct val="112000"/>
              </a:lnSpc>
            </a:pPr>
            <a:r>
              <a:rPr lang="en-US" altLang="zh-CN" sz="3600" b="1" dirty="0">
                <a:solidFill>
                  <a:schemeClr val="bg1"/>
                </a:solidFill>
                <a:ea typeface="微软雅黑" panose="020B0503020204020204" pitchFamily="34" charset="-122"/>
              </a:rPr>
              <a:t>….the whole world lies under the sway of the wicked one.</a:t>
            </a:r>
          </a:p>
        </p:txBody>
      </p:sp>
    </p:spTree>
    <p:extLst>
      <p:ext uri="{BB962C8B-B14F-4D97-AF65-F5344CB8AC3E}">
        <p14:creationId xmlns:p14="http://schemas.microsoft.com/office/powerpoint/2010/main" val="4272844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2:15-17】</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不要爱世界和世界上的事。人若爱世界，爱父的心就不在他里面了。</a:t>
            </a:r>
            <a:r>
              <a:rPr lang="en-US" altLang="zh-CN" sz="3400" b="1" dirty="0">
                <a:solidFill>
                  <a:schemeClr val="bg1"/>
                </a:solidFill>
                <a:ea typeface="微软雅黑" panose="020B0503020204020204" pitchFamily="34" charset="-122"/>
              </a:rPr>
              <a:t>Do not love the world or the things in the world. If anyone loves the world, the love of the Father is not in him.</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因为凡世界上的事，就像肉体的情欲，眼目的情欲，并今生的骄傲，都不是从父来的，乃是从世界来的。</a:t>
            </a:r>
            <a:r>
              <a:rPr lang="en-US" altLang="zh-CN" sz="3400" b="1" dirty="0">
                <a:solidFill>
                  <a:schemeClr val="bg1"/>
                </a:solidFill>
                <a:ea typeface="微软雅黑" panose="020B0503020204020204" pitchFamily="34" charset="-122"/>
              </a:rPr>
              <a:t>For all that is in the world—the lust of the flesh, the lust of the eyes, and the pride of life—is not of the Father but is of the world.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783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约翰一书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John 2:15-17】</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这世界和其上的情欲都要过去，惟独遵行　神旨意的，是永远常存。</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3365536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115538</TotalTime>
  <Words>1924</Words>
  <Application>Microsoft Office PowerPoint</Application>
  <PresentationFormat>On-screen Show (4:3)</PresentationFormat>
  <Paragraphs>64</Paragraphs>
  <Slides>20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微软雅黑</vt:lpstr>
      <vt:lpstr>Arial</vt:lpstr>
      <vt:lpstr>Calibri</vt:lpstr>
      <vt:lpstr>Calibri Light</vt:lpstr>
      <vt:lpstr>Garamond</vt:lpstr>
      <vt:lpstr>3_Office Theme</vt:lpstr>
      <vt:lpstr>Office 主题</vt:lpstr>
      <vt:lpstr>基督里的新生命（一） New Life in Christ（1）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812</cp:revision>
  <dcterms:created xsi:type="dcterms:W3CDTF">2005-10-06T16:33:29Z</dcterms:created>
  <dcterms:modified xsi:type="dcterms:W3CDTF">2026-09-06T18:21:08Z</dcterms:modified>
</cp:coreProperties>
</file>