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18" r:id="rId2"/>
    <p:sldId id="3936" r:id="rId3"/>
    <p:sldId id="393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054" autoAdjust="0"/>
    <p:restoredTop sz="94660"/>
  </p:normalViewPr>
  <p:slideViewPr>
    <p:cSldViewPr snapToGrid="0">
      <p:cViewPr>
        <p:scale>
          <a:sx n="90" d="100"/>
          <a:sy n="90" d="100"/>
        </p:scale>
        <p:origin x="-360" y="-6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45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35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23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18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77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36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96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42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0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5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04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BE71-93B8-4E6C-B256-1FF6E6ECD4B6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74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特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土良</a:t>
            </a:r>
            <a:r>
              <a:rPr lang="en-US" altLang="zh-CN" sz="3600" b="1" u="sng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Tertullianus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：拉丁神学之父</a:t>
            </a:r>
          </a:p>
          <a:p>
            <a:pPr algn="l">
              <a:lnSpc>
                <a:spcPct val="200000"/>
              </a:lnSpc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        伯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克富：“他对于西方神学思想所产生的影响比任何人更多。 ”</a:t>
            </a:r>
          </a:p>
          <a:p>
            <a:pPr marL="571500" indent="-571500" algn="l">
              <a:lnSpc>
                <a:spcPct val="20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创造大量神学术语</a:t>
            </a:r>
          </a:p>
          <a:p>
            <a:pPr marL="571500" indent="-571500" algn="l">
              <a:lnSpc>
                <a:spcPct val="20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建立法律式神学表达</a:t>
            </a:r>
          </a:p>
        </p:txBody>
      </p:sp>
    </p:spTree>
    <p:extLst>
      <p:ext uri="{BB962C8B-B14F-4D97-AF65-F5344CB8AC3E}">
        <p14:creationId xmlns:p14="http://schemas.microsoft.com/office/powerpoint/2010/main" val="15809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希腊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神学与拉丁神学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希腊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传统：哲学与存在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拉丁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传统：法律与救恩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伯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克富的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评价</a:t>
            </a: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26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特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土良</a:t>
            </a:r>
            <a:r>
              <a:rPr lang="en-US" altLang="zh-CN" sz="3600" b="1" u="sng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Tertullianus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与 “三位一体</a:t>
            </a:r>
            <a:r>
              <a:rPr lang="en-US" altLang="zh-CN" sz="3600" b="1" u="sng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Trinitas</a:t>
            </a:r>
            <a:r>
              <a:rPr lang="en-US" altLang="zh-CN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”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为什么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坚持 “三位一体”？”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特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土良提出 “三位一体” 驳斥异端：形态论（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Modalism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1028700" lvl="1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	形态论主张：只有一位神格</a:t>
            </a:r>
          </a:p>
          <a:p>
            <a:pPr marL="1028700" lvl="1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	形态论（</a:t>
            </a:r>
            <a:r>
              <a:rPr lang="en-US" altLang="zh-CN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Modalism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）为什么危险？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“三位一体”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（</a:t>
            </a:r>
            <a:r>
              <a:rPr lang="en-US" altLang="zh-CN" sz="3600" b="1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Trinitas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）一词的诞生与含义</a:t>
            </a:r>
          </a:p>
        </p:txBody>
      </p:sp>
    </p:spTree>
    <p:extLst>
      <p:ext uri="{BB962C8B-B14F-4D97-AF65-F5344CB8AC3E}">
        <p14:creationId xmlns:p14="http://schemas.microsoft.com/office/powerpoint/2010/main" val="42002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15617</TotalTime>
  <Words>79</Words>
  <Application>Microsoft Office PowerPoint</Application>
  <PresentationFormat>全屏显示(4:3)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Barnabas Feng</dc:creator>
  <cp:lastModifiedBy>user</cp:lastModifiedBy>
  <cp:revision>1445</cp:revision>
  <dcterms:created xsi:type="dcterms:W3CDTF">2018-02-16T18:09:56Z</dcterms:created>
  <dcterms:modified xsi:type="dcterms:W3CDTF">2026-10-11T06:57:50Z</dcterms:modified>
</cp:coreProperties>
</file>