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 id="2147487415" r:id="rId2"/>
  </p:sldMasterIdLst>
  <p:notesMasterIdLst>
    <p:notesMasterId r:id="rId47"/>
  </p:notesMasterIdLst>
  <p:sldIdLst>
    <p:sldId id="2214" r:id="rId3"/>
    <p:sldId id="4503" r:id="rId4"/>
    <p:sldId id="4414" r:id="rId5"/>
    <p:sldId id="4473" r:id="rId6"/>
    <p:sldId id="4474" r:id="rId7"/>
    <p:sldId id="4475" r:id="rId8"/>
    <p:sldId id="4476" r:id="rId9"/>
    <p:sldId id="4477" r:id="rId10"/>
    <p:sldId id="4488" r:id="rId11"/>
    <p:sldId id="4454" r:id="rId12"/>
    <p:sldId id="4489" r:id="rId13"/>
    <p:sldId id="4490" r:id="rId14"/>
    <p:sldId id="4491" r:id="rId15"/>
    <p:sldId id="4455" r:id="rId16"/>
    <p:sldId id="4492" r:id="rId17"/>
    <p:sldId id="4478" r:id="rId18"/>
    <p:sldId id="4493" r:id="rId19"/>
    <p:sldId id="4441" r:id="rId20"/>
    <p:sldId id="4442" r:id="rId21"/>
    <p:sldId id="4494" r:id="rId22"/>
    <p:sldId id="4495" r:id="rId23"/>
    <p:sldId id="4496" r:id="rId24"/>
    <p:sldId id="4497" r:id="rId25"/>
    <p:sldId id="4498" r:id="rId26"/>
    <p:sldId id="4499" r:id="rId27"/>
    <p:sldId id="4500" r:id="rId28"/>
    <p:sldId id="4504" r:id="rId29"/>
    <p:sldId id="4505" r:id="rId30"/>
    <p:sldId id="4506" r:id="rId31"/>
    <p:sldId id="4507" r:id="rId32"/>
    <p:sldId id="4443" r:id="rId33"/>
    <p:sldId id="4508" r:id="rId34"/>
    <p:sldId id="4479" r:id="rId35"/>
    <p:sldId id="4456" r:id="rId36"/>
    <p:sldId id="4509" r:id="rId37"/>
    <p:sldId id="4444" r:id="rId38"/>
    <p:sldId id="4510" r:id="rId39"/>
    <p:sldId id="4457" r:id="rId40"/>
    <p:sldId id="4511" r:id="rId41"/>
    <p:sldId id="4445" r:id="rId42"/>
    <p:sldId id="4394" r:id="rId43"/>
    <p:sldId id="4512" r:id="rId44"/>
    <p:sldId id="4480" r:id="rId45"/>
    <p:sldId id="4513" r:id="rId4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5pPr>
    <a:lvl6pPr marL="22860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6pPr>
    <a:lvl7pPr marL="27432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7pPr>
    <a:lvl8pPr marL="32004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8pPr>
    <a:lvl9pPr marL="36576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DEB"/>
    <a:srgbClr val="F2E6DE"/>
    <a:srgbClr val="ECD3ED"/>
    <a:srgbClr val="9C582E"/>
    <a:srgbClr val="E6F159"/>
    <a:srgbClr val="D5D4F0"/>
    <a:srgbClr val="C6C4EA"/>
    <a:srgbClr val="B3F7CF"/>
    <a:srgbClr val="F4F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199" autoAdjust="0"/>
  </p:normalViewPr>
  <p:slideViewPr>
    <p:cSldViewPr>
      <p:cViewPr varScale="1">
        <p:scale>
          <a:sx n="59" d="100"/>
          <a:sy n="59" d="100"/>
        </p:scale>
        <p:origin x="86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99CCE0B4-C554-4028-BE49-6CBFC4E010E2}" type="datetimeFigureOut">
              <a:rPr lang="en-US"/>
              <a:pPr>
                <a:defRPr/>
              </a:pPr>
              <a:t>10/11/2026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2236B70-6EF3-423E-AD2A-A676B2D6A9D0}" type="slidenum">
              <a:rPr lang="en-US" altLang="en-US"/>
              <a:pPr>
                <a:defRPr/>
              </a:pPr>
              <a:t>‹#›</a:t>
            </a:fld>
            <a:endParaRPr lang="en-US" altLang="en-US"/>
          </a:p>
        </p:txBody>
      </p:sp>
    </p:spTree>
    <p:extLst>
      <p:ext uri="{BB962C8B-B14F-4D97-AF65-F5344CB8AC3E}">
        <p14:creationId xmlns:p14="http://schemas.microsoft.com/office/powerpoint/2010/main" val="22336133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AA547EE-9C5F-4B7F-B881-4B67D407AE6B}"/>
              </a:ext>
            </a:extLst>
          </p:cNvPr>
          <p:cNvSpPr>
            <a:spLocks noGrp="1"/>
          </p:cNvSpPr>
          <p:nvPr>
            <p:ph type="dt" sz="half" idx="10"/>
          </p:nvPr>
        </p:nvSpPr>
        <p:spPr/>
        <p:txBody>
          <a:bodyPr/>
          <a:lstStyle>
            <a:lvl1pPr>
              <a:defRPr/>
            </a:lvl1pPr>
          </a:lstStyle>
          <a:p>
            <a:pPr>
              <a:defRPr/>
            </a:pPr>
            <a:fld id="{3E067D8B-447D-4806-840C-3761697763ED}" type="datetime1">
              <a:rPr lang="en-US"/>
              <a:pPr>
                <a:defRPr/>
              </a:pPr>
              <a:t>10/11/2026</a:t>
            </a:fld>
            <a:endParaRPr lang="en-US"/>
          </a:p>
        </p:txBody>
      </p:sp>
      <p:sp>
        <p:nvSpPr>
          <p:cNvPr id="5" name="Footer Placeholder 4">
            <a:extLst>
              <a:ext uri="{FF2B5EF4-FFF2-40B4-BE49-F238E27FC236}">
                <a16:creationId xmlns:a16="http://schemas.microsoft.com/office/drawing/2014/main" id="{C06C25BD-E135-4117-A265-131B2351AE6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FE3A814-5C35-4693-9A8D-ECCE9F952597}"/>
              </a:ext>
            </a:extLst>
          </p:cNvPr>
          <p:cNvSpPr>
            <a:spLocks noGrp="1"/>
          </p:cNvSpPr>
          <p:nvPr>
            <p:ph type="sldNum" sz="quarter" idx="12"/>
          </p:nvPr>
        </p:nvSpPr>
        <p:spPr/>
        <p:txBody>
          <a:bodyPr/>
          <a:lstStyle>
            <a:lvl1pPr>
              <a:defRPr/>
            </a:lvl1pPr>
          </a:lstStyle>
          <a:p>
            <a:pPr>
              <a:defRPr/>
            </a:pPr>
            <a:fld id="{01FFF816-7056-4407-9C4C-9DBF6102623A}" type="slidenum">
              <a:rPr lang="en-US" altLang="en-US"/>
              <a:pPr>
                <a:defRPr/>
              </a:pPr>
              <a:t>‹#›</a:t>
            </a:fld>
            <a:endParaRPr lang="en-US" altLang="en-US"/>
          </a:p>
        </p:txBody>
      </p:sp>
    </p:spTree>
    <p:extLst>
      <p:ext uri="{BB962C8B-B14F-4D97-AF65-F5344CB8AC3E}">
        <p14:creationId xmlns:p14="http://schemas.microsoft.com/office/powerpoint/2010/main" val="2564853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226D8-D52D-41B5-ACA1-2352531B230F}"/>
              </a:ext>
            </a:extLst>
          </p:cNvPr>
          <p:cNvSpPr>
            <a:spLocks noGrp="1"/>
          </p:cNvSpPr>
          <p:nvPr>
            <p:ph type="dt" sz="half" idx="10"/>
          </p:nvPr>
        </p:nvSpPr>
        <p:spPr/>
        <p:txBody>
          <a:bodyPr/>
          <a:lstStyle>
            <a:lvl1pPr>
              <a:defRPr/>
            </a:lvl1pPr>
          </a:lstStyle>
          <a:p>
            <a:pPr>
              <a:defRPr/>
            </a:pPr>
            <a:fld id="{1B304EDE-B6F7-4B63-8BCC-2981C887842A}" type="datetime1">
              <a:rPr lang="en-US"/>
              <a:pPr>
                <a:defRPr/>
              </a:pPr>
              <a:t>10/11/2026</a:t>
            </a:fld>
            <a:endParaRPr lang="en-US"/>
          </a:p>
        </p:txBody>
      </p:sp>
      <p:sp>
        <p:nvSpPr>
          <p:cNvPr id="5" name="Footer Placeholder 4">
            <a:extLst>
              <a:ext uri="{FF2B5EF4-FFF2-40B4-BE49-F238E27FC236}">
                <a16:creationId xmlns:a16="http://schemas.microsoft.com/office/drawing/2014/main" id="{DDAD5FB6-4E42-42B0-A91D-5A6C3C22E60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FF8D12-AE3C-40FC-875F-42F7027B51D7}"/>
              </a:ext>
            </a:extLst>
          </p:cNvPr>
          <p:cNvSpPr>
            <a:spLocks noGrp="1"/>
          </p:cNvSpPr>
          <p:nvPr>
            <p:ph type="sldNum" sz="quarter" idx="12"/>
          </p:nvPr>
        </p:nvSpPr>
        <p:spPr/>
        <p:txBody>
          <a:bodyPr/>
          <a:lstStyle>
            <a:lvl1pPr>
              <a:defRPr/>
            </a:lvl1pPr>
          </a:lstStyle>
          <a:p>
            <a:pPr>
              <a:defRPr/>
            </a:pPr>
            <a:fld id="{85531465-F40B-4509-B7CF-2EE0D8B9E1FB}" type="slidenum">
              <a:rPr lang="en-US" altLang="en-US"/>
              <a:pPr>
                <a:defRPr/>
              </a:pPr>
              <a:t>‹#›</a:t>
            </a:fld>
            <a:endParaRPr lang="en-US" altLang="en-US"/>
          </a:p>
        </p:txBody>
      </p:sp>
    </p:spTree>
    <p:extLst>
      <p:ext uri="{BB962C8B-B14F-4D97-AF65-F5344CB8AC3E}">
        <p14:creationId xmlns:p14="http://schemas.microsoft.com/office/powerpoint/2010/main" val="75798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7C0A4B-3120-4193-9CBC-E35CEC4A91C1}"/>
              </a:ext>
            </a:extLst>
          </p:cNvPr>
          <p:cNvSpPr>
            <a:spLocks noGrp="1"/>
          </p:cNvSpPr>
          <p:nvPr>
            <p:ph type="dt" sz="half" idx="10"/>
          </p:nvPr>
        </p:nvSpPr>
        <p:spPr/>
        <p:txBody>
          <a:bodyPr/>
          <a:lstStyle>
            <a:lvl1pPr>
              <a:defRPr/>
            </a:lvl1pPr>
          </a:lstStyle>
          <a:p>
            <a:pPr>
              <a:defRPr/>
            </a:pPr>
            <a:fld id="{D121EC4D-2419-4B22-93B1-51C67215E1FC}" type="datetime1">
              <a:rPr lang="en-US"/>
              <a:pPr>
                <a:defRPr/>
              </a:pPr>
              <a:t>10/11/2026</a:t>
            </a:fld>
            <a:endParaRPr lang="en-US"/>
          </a:p>
        </p:txBody>
      </p:sp>
      <p:sp>
        <p:nvSpPr>
          <p:cNvPr id="5" name="Footer Placeholder 4">
            <a:extLst>
              <a:ext uri="{FF2B5EF4-FFF2-40B4-BE49-F238E27FC236}">
                <a16:creationId xmlns:a16="http://schemas.microsoft.com/office/drawing/2014/main" id="{54F3BBF6-D928-4C0C-8B78-A8CCFC84E8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07217AC-2FB6-4377-A875-4C43E79261B7}"/>
              </a:ext>
            </a:extLst>
          </p:cNvPr>
          <p:cNvSpPr>
            <a:spLocks noGrp="1"/>
          </p:cNvSpPr>
          <p:nvPr>
            <p:ph type="sldNum" sz="quarter" idx="12"/>
          </p:nvPr>
        </p:nvSpPr>
        <p:spPr/>
        <p:txBody>
          <a:bodyPr/>
          <a:lstStyle>
            <a:lvl1pPr>
              <a:defRPr/>
            </a:lvl1pPr>
          </a:lstStyle>
          <a:p>
            <a:pPr>
              <a:defRPr/>
            </a:pPr>
            <a:fld id="{D0FD6C0F-3C4E-4678-B1C2-68AD9883DFAD}" type="slidenum">
              <a:rPr lang="en-US" altLang="en-US"/>
              <a:pPr>
                <a:defRPr/>
              </a:pPr>
              <a:t>‹#›</a:t>
            </a:fld>
            <a:endParaRPr lang="en-US" altLang="en-US"/>
          </a:p>
        </p:txBody>
      </p:sp>
    </p:spTree>
    <p:extLst>
      <p:ext uri="{BB962C8B-B14F-4D97-AF65-F5344CB8AC3E}">
        <p14:creationId xmlns:p14="http://schemas.microsoft.com/office/powerpoint/2010/main" val="261592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9813387-DD00-42F4-B65F-9827263B6432}"/>
              </a:ext>
            </a:extLst>
          </p:cNvPr>
          <p:cNvSpPr>
            <a:spLocks noGrp="1"/>
          </p:cNvSpPr>
          <p:nvPr>
            <p:ph type="dt" sz="half" idx="10"/>
          </p:nvPr>
        </p:nvSpPr>
        <p:spPr/>
        <p:txBody>
          <a:bodyPr/>
          <a:lstStyle>
            <a:lvl1pPr>
              <a:defRPr/>
            </a:lvl1pPr>
          </a:lstStyle>
          <a:p>
            <a:pPr>
              <a:defRPr/>
            </a:pPr>
            <a:fld id="{39AFAC5B-FFE3-4B23-9764-C27BCF322085}" type="datetime1">
              <a:rPr lang="en-US"/>
              <a:pPr>
                <a:defRPr/>
              </a:pPr>
              <a:t>10/11/2026</a:t>
            </a:fld>
            <a:endParaRPr lang="en-US"/>
          </a:p>
        </p:txBody>
      </p:sp>
      <p:sp>
        <p:nvSpPr>
          <p:cNvPr id="6" name="Footer Placeholder 4">
            <a:extLst>
              <a:ext uri="{FF2B5EF4-FFF2-40B4-BE49-F238E27FC236}">
                <a16:creationId xmlns:a16="http://schemas.microsoft.com/office/drawing/2014/main" id="{96071734-1BAC-471A-B552-256545B7292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F7C286D-8B60-476E-B064-1A0567051600}"/>
              </a:ext>
            </a:extLst>
          </p:cNvPr>
          <p:cNvSpPr>
            <a:spLocks noGrp="1"/>
          </p:cNvSpPr>
          <p:nvPr>
            <p:ph type="sldNum" sz="quarter" idx="12"/>
          </p:nvPr>
        </p:nvSpPr>
        <p:spPr/>
        <p:txBody>
          <a:bodyPr/>
          <a:lstStyle>
            <a:lvl1pPr>
              <a:defRPr/>
            </a:lvl1pPr>
          </a:lstStyle>
          <a:p>
            <a:pPr>
              <a:defRPr/>
            </a:pPr>
            <a:fld id="{25969938-843D-429C-83EA-95C64632D989}" type="slidenum">
              <a:rPr lang="en-US" altLang="en-US"/>
              <a:pPr>
                <a:defRPr/>
              </a:pPr>
              <a:t>‹#›</a:t>
            </a:fld>
            <a:endParaRPr lang="en-US" altLang="en-US"/>
          </a:p>
        </p:txBody>
      </p:sp>
    </p:spTree>
    <p:extLst>
      <p:ext uri="{BB962C8B-B14F-4D97-AF65-F5344CB8AC3E}">
        <p14:creationId xmlns:p14="http://schemas.microsoft.com/office/powerpoint/2010/main" val="77919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916749C-18BF-48FE-8A3C-59ADCFAD9E4A}"/>
              </a:ext>
            </a:extLst>
          </p:cNvPr>
          <p:cNvSpPr>
            <a:spLocks noGrp="1"/>
          </p:cNvSpPr>
          <p:nvPr>
            <p:ph type="dt" sz="half" idx="10"/>
          </p:nvPr>
        </p:nvSpPr>
        <p:spPr/>
        <p:txBody>
          <a:bodyPr/>
          <a:lstStyle>
            <a:lvl1pPr>
              <a:defRPr/>
            </a:lvl1pPr>
          </a:lstStyle>
          <a:p>
            <a:pPr>
              <a:defRPr/>
            </a:pPr>
            <a:fld id="{1AF6CC98-713D-4111-B2FE-3D63E890C5D9}" type="datetime1">
              <a:rPr lang="en-US"/>
              <a:pPr>
                <a:defRPr/>
              </a:pPr>
              <a:t>10/11/2026</a:t>
            </a:fld>
            <a:endParaRPr lang="en-US"/>
          </a:p>
        </p:txBody>
      </p:sp>
      <p:sp>
        <p:nvSpPr>
          <p:cNvPr id="8" name="Footer Placeholder 4">
            <a:extLst>
              <a:ext uri="{FF2B5EF4-FFF2-40B4-BE49-F238E27FC236}">
                <a16:creationId xmlns:a16="http://schemas.microsoft.com/office/drawing/2014/main" id="{EBCF58F3-4B2E-46A4-B066-CA373CD7ABE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D6E3B31-10EA-4E3C-AC6D-A2B42B3730E7}"/>
              </a:ext>
            </a:extLst>
          </p:cNvPr>
          <p:cNvSpPr>
            <a:spLocks noGrp="1"/>
          </p:cNvSpPr>
          <p:nvPr>
            <p:ph type="sldNum" sz="quarter" idx="12"/>
          </p:nvPr>
        </p:nvSpPr>
        <p:spPr/>
        <p:txBody>
          <a:bodyPr/>
          <a:lstStyle>
            <a:lvl1pPr>
              <a:defRPr/>
            </a:lvl1pPr>
          </a:lstStyle>
          <a:p>
            <a:pPr>
              <a:defRPr/>
            </a:pPr>
            <a:fld id="{77CA4D73-F60C-440E-93E3-012DEC5B270C}" type="slidenum">
              <a:rPr lang="en-US" altLang="en-US"/>
              <a:pPr>
                <a:defRPr/>
              </a:pPr>
              <a:t>‹#›</a:t>
            </a:fld>
            <a:endParaRPr lang="en-US" altLang="en-US"/>
          </a:p>
        </p:txBody>
      </p:sp>
    </p:spTree>
    <p:extLst>
      <p:ext uri="{BB962C8B-B14F-4D97-AF65-F5344CB8AC3E}">
        <p14:creationId xmlns:p14="http://schemas.microsoft.com/office/powerpoint/2010/main" val="259520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AC161EB-7B9A-4DED-B2CC-7A2CDB8689F6}"/>
              </a:ext>
            </a:extLst>
          </p:cNvPr>
          <p:cNvSpPr>
            <a:spLocks noGrp="1"/>
          </p:cNvSpPr>
          <p:nvPr>
            <p:ph type="dt" sz="half" idx="10"/>
          </p:nvPr>
        </p:nvSpPr>
        <p:spPr/>
        <p:txBody>
          <a:bodyPr/>
          <a:lstStyle>
            <a:lvl1pPr>
              <a:defRPr/>
            </a:lvl1pPr>
          </a:lstStyle>
          <a:p>
            <a:pPr>
              <a:defRPr/>
            </a:pPr>
            <a:fld id="{AD613DD9-E229-4AA9-A02A-63C2F5BF25D2}" type="datetime1">
              <a:rPr lang="en-US"/>
              <a:pPr>
                <a:defRPr/>
              </a:pPr>
              <a:t>10/11/2026</a:t>
            </a:fld>
            <a:endParaRPr lang="en-US"/>
          </a:p>
        </p:txBody>
      </p:sp>
      <p:sp>
        <p:nvSpPr>
          <p:cNvPr id="4" name="Footer Placeholder 4">
            <a:extLst>
              <a:ext uri="{FF2B5EF4-FFF2-40B4-BE49-F238E27FC236}">
                <a16:creationId xmlns:a16="http://schemas.microsoft.com/office/drawing/2014/main" id="{F88B699F-DC4E-404A-9195-DDD69450C3B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25A9CC8-E29C-4199-A222-1CD4739703FD}"/>
              </a:ext>
            </a:extLst>
          </p:cNvPr>
          <p:cNvSpPr>
            <a:spLocks noGrp="1"/>
          </p:cNvSpPr>
          <p:nvPr>
            <p:ph type="sldNum" sz="quarter" idx="12"/>
          </p:nvPr>
        </p:nvSpPr>
        <p:spPr/>
        <p:txBody>
          <a:bodyPr/>
          <a:lstStyle>
            <a:lvl1pPr>
              <a:defRPr/>
            </a:lvl1pPr>
          </a:lstStyle>
          <a:p>
            <a:pPr>
              <a:defRPr/>
            </a:pPr>
            <a:fld id="{811C2B2B-3B11-4F3E-AC7E-1C470D068689}" type="slidenum">
              <a:rPr lang="en-US" altLang="en-US"/>
              <a:pPr>
                <a:defRPr/>
              </a:pPr>
              <a:t>‹#›</a:t>
            </a:fld>
            <a:endParaRPr lang="en-US" altLang="en-US"/>
          </a:p>
        </p:txBody>
      </p:sp>
    </p:spTree>
    <p:extLst>
      <p:ext uri="{BB962C8B-B14F-4D97-AF65-F5344CB8AC3E}">
        <p14:creationId xmlns:p14="http://schemas.microsoft.com/office/powerpoint/2010/main" val="305149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C4F2A25-AFF8-4894-8262-2EDCB480C246}"/>
              </a:ext>
            </a:extLst>
          </p:cNvPr>
          <p:cNvSpPr>
            <a:spLocks noGrp="1"/>
          </p:cNvSpPr>
          <p:nvPr>
            <p:ph type="dt" sz="half" idx="10"/>
          </p:nvPr>
        </p:nvSpPr>
        <p:spPr/>
        <p:txBody>
          <a:bodyPr/>
          <a:lstStyle>
            <a:lvl1pPr>
              <a:defRPr/>
            </a:lvl1pPr>
          </a:lstStyle>
          <a:p>
            <a:pPr>
              <a:defRPr/>
            </a:pPr>
            <a:fld id="{CE4232AB-25B5-4749-8F7C-DA579E56FEA4}" type="datetime1">
              <a:rPr lang="en-US"/>
              <a:pPr>
                <a:defRPr/>
              </a:pPr>
              <a:t>10/11/2026</a:t>
            </a:fld>
            <a:endParaRPr lang="en-US"/>
          </a:p>
        </p:txBody>
      </p:sp>
      <p:sp>
        <p:nvSpPr>
          <p:cNvPr id="3" name="Footer Placeholder 4">
            <a:extLst>
              <a:ext uri="{FF2B5EF4-FFF2-40B4-BE49-F238E27FC236}">
                <a16:creationId xmlns:a16="http://schemas.microsoft.com/office/drawing/2014/main" id="{39214CB8-1D0B-485F-8216-F8C88322076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DB0EFC4-D4FC-4A4A-ABB7-F8B38B63C092}"/>
              </a:ext>
            </a:extLst>
          </p:cNvPr>
          <p:cNvSpPr>
            <a:spLocks noGrp="1"/>
          </p:cNvSpPr>
          <p:nvPr>
            <p:ph type="sldNum" sz="quarter" idx="12"/>
          </p:nvPr>
        </p:nvSpPr>
        <p:spPr/>
        <p:txBody>
          <a:bodyPr/>
          <a:lstStyle>
            <a:lvl1pPr>
              <a:defRPr/>
            </a:lvl1pPr>
          </a:lstStyle>
          <a:p>
            <a:pPr>
              <a:defRPr/>
            </a:pPr>
            <a:fld id="{8B935964-74FD-49DD-A88E-61BE6975745F}" type="slidenum">
              <a:rPr lang="en-US" altLang="en-US"/>
              <a:pPr>
                <a:defRPr/>
              </a:pPr>
              <a:t>‹#›</a:t>
            </a:fld>
            <a:endParaRPr lang="en-US" altLang="en-US"/>
          </a:p>
        </p:txBody>
      </p:sp>
    </p:spTree>
    <p:extLst>
      <p:ext uri="{BB962C8B-B14F-4D97-AF65-F5344CB8AC3E}">
        <p14:creationId xmlns:p14="http://schemas.microsoft.com/office/powerpoint/2010/main" val="297091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2C43CD0-CEA4-471E-81BE-DD34DC7E7E53}"/>
              </a:ext>
            </a:extLst>
          </p:cNvPr>
          <p:cNvSpPr>
            <a:spLocks noGrp="1"/>
          </p:cNvSpPr>
          <p:nvPr>
            <p:ph type="dt" sz="half" idx="10"/>
          </p:nvPr>
        </p:nvSpPr>
        <p:spPr/>
        <p:txBody>
          <a:bodyPr/>
          <a:lstStyle>
            <a:lvl1pPr>
              <a:defRPr/>
            </a:lvl1pPr>
          </a:lstStyle>
          <a:p>
            <a:pPr>
              <a:defRPr/>
            </a:pPr>
            <a:fld id="{5D503A79-4993-4327-844E-9966A046CEB7}" type="datetime1">
              <a:rPr lang="en-US"/>
              <a:pPr>
                <a:defRPr/>
              </a:pPr>
              <a:t>10/11/2026</a:t>
            </a:fld>
            <a:endParaRPr lang="en-US"/>
          </a:p>
        </p:txBody>
      </p:sp>
      <p:sp>
        <p:nvSpPr>
          <p:cNvPr id="6" name="Footer Placeholder 4">
            <a:extLst>
              <a:ext uri="{FF2B5EF4-FFF2-40B4-BE49-F238E27FC236}">
                <a16:creationId xmlns:a16="http://schemas.microsoft.com/office/drawing/2014/main" id="{AD2A6082-F6FD-45D3-B7CF-8D2C01B00E1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66BA9CE-22DD-44BD-9BCC-925EF3BC77B7}"/>
              </a:ext>
            </a:extLst>
          </p:cNvPr>
          <p:cNvSpPr>
            <a:spLocks noGrp="1"/>
          </p:cNvSpPr>
          <p:nvPr>
            <p:ph type="sldNum" sz="quarter" idx="12"/>
          </p:nvPr>
        </p:nvSpPr>
        <p:spPr/>
        <p:txBody>
          <a:bodyPr/>
          <a:lstStyle>
            <a:lvl1pPr>
              <a:defRPr/>
            </a:lvl1pPr>
          </a:lstStyle>
          <a:p>
            <a:pPr>
              <a:defRPr/>
            </a:pPr>
            <a:fld id="{3B19C334-597B-49EB-BFBE-C854CFA8678C}" type="slidenum">
              <a:rPr lang="en-US" altLang="en-US"/>
              <a:pPr>
                <a:defRPr/>
              </a:pPr>
              <a:t>‹#›</a:t>
            </a:fld>
            <a:endParaRPr lang="en-US" altLang="en-US"/>
          </a:p>
        </p:txBody>
      </p:sp>
    </p:spTree>
    <p:extLst>
      <p:ext uri="{BB962C8B-B14F-4D97-AF65-F5344CB8AC3E}">
        <p14:creationId xmlns:p14="http://schemas.microsoft.com/office/powerpoint/2010/main" val="135139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F33BC50-C44C-4424-B200-B1D0AE19816C}"/>
              </a:ext>
            </a:extLst>
          </p:cNvPr>
          <p:cNvSpPr>
            <a:spLocks noGrp="1"/>
          </p:cNvSpPr>
          <p:nvPr>
            <p:ph type="dt" sz="half" idx="10"/>
          </p:nvPr>
        </p:nvSpPr>
        <p:spPr/>
        <p:txBody>
          <a:bodyPr/>
          <a:lstStyle>
            <a:lvl1pPr>
              <a:defRPr/>
            </a:lvl1pPr>
          </a:lstStyle>
          <a:p>
            <a:pPr>
              <a:defRPr/>
            </a:pPr>
            <a:fld id="{8E2F45A4-FF06-402D-9BF2-97C4A9066CB9}" type="datetime1">
              <a:rPr lang="en-US"/>
              <a:pPr>
                <a:defRPr/>
              </a:pPr>
              <a:t>10/11/2026</a:t>
            </a:fld>
            <a:endParaRPr lang="en-US"/>
          </a:p>
        </p:txBody>
      </p:sp>
      <p:sp>
        <p:nvSpPr>
          <p:cNvPr id="6" name="Footer Placeholder 4">
            <a:extLst>
              <a:ext uri="{FF2B5EF4-FFF2-40B4-BE49-F238E27FC236}">
                <a16:creationId xmlns:a16="http://schemas.microsoft.com/office/drawing/2014/main" id="{632DB6DC-ECC8-4701-B2FF-CC2D714849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D468CE-9765-45FD-BDF2-C84AA8FC9753}"/>
              </a:ext>
            </a:extLst>
          </p:cNvPr>
          <p:cNvSpPr>
            <a:spLocks noGrp="1"/>
          </p:cNvSpPr>
          <p:nvPr>
            <p:ph type="sldNum" sz="quarter" idx="12"/>
          </p:nvPr>
        </p:nvSpPr>
        <p:spPr/>
        <p:txBody>
          <a:bodyPr/>
          <a:lstStyle>
            <a:lvl1pPr>
              <a:defRPr/>
            </a:lvl1pPr>
          </a:lstStyle>
          <a:p>
            <a:pPr>
              <a:defRPr/>
            </a:pPr>
            <a:fld id="{3B23AAA0-3C81-4D50-A004-B208CF0044EB}" type="slidenum">
              <a:rPr lang="en-US" altLang="en-US"/>
              <a:pPr>
                <a:defRPr/>
              </a:pPr>
              <a:t>‹#›</a:t>
            </a:fld>
            <a:endParaRPr lang="en-US" altLang="en-US"/>
          </a:p>
        </p:txBody>
      </p:sp>
    </p:spTree>
    <p:extLst>
      <p:ext uri="{BB962C8B-B14F-4D97-AF65-F5344CB8AC3E}">
        <p14:creationId xmlns:p14="http://schemas.microsoft.com/office/powerpoint/2010/main" val="1409895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4C19-0131-4963-8FB1-7F59CC4F2239}"/>
              </a:ext>
            </a:extLst>
          </p:cNvPr>
          <p:cNvSpPr>
            <a:spLocks noGrp="1"/>
          </p:cNvSpPr>
          <p:nvPr>
            <p:ph type="dt" sz="half" idx="10"/>
          </p:nvPr>
        </p:nvSpPr>
        <p:spPr/>
        <p:txBody>
          <a:bodyPr/>
          <a:lstStyle>
            <a:lvl1pPr>
              <a:defRPr/>
            </a:lvl1pPr>
          </a:lstStyle>
          <a:p>
            <a:pPr>
              <a:defRPr/>
            </a:pPr>
            <a:fld id="{A437812D-8455-49F8-8763-31EA88F711F5}" type="datetime1">
              <a:rPr lang="en-US"/>
              <a:pPr>
                <a:defRPr/>
              </a:pPr>
              <a:t>10/11/2026</a:t>
            </a:fld>
            <a:endParaRPr lang="en-US"/>
          </a:p>
        </p:txBody>
      </p:sp>
      <p:sp>
        <p:nvSpPr>
          <p:cNvPr id="5" name="Footer Placeholder 4">
            <a:extLst>
              <a:ext uri="{FF2B5EF4-FFF2-40B4-BE49-F238E27FC236}">
                <a16:creationId xmlns:a16="http://schemas.microsoft.com/office/drawing/2014/main" id="{F485FD7C-70A1-4FD7-99DA-2C3009340D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1C0EB3A-C3AC-4EE7-B900-EE64CB9BBAC1}"/>
              </a:ext>
            </a:extLst>
          </p:cNvPr>
          <p:cNvSpPr>
            <a:spLocks noGrp="1"/>
          </p:cNvSpPr>
          <p:nvPr>
            <p:ph type="sldNum" sz="quarter" idx="12"/>
          </p:nvPr>
        </p:nvSpPr>
        <p:spPr/>
        <p:txBody>
          <a:bodyPr/>
          <a:lstStyle>
            <a:lvl1pPr>
              <a:defRPr/>
            </a:lvl1pPr>
          </a:lstStyle>
          <a:p>
            <a:pPr>
              <a:defRPr/>
            </a:pPr>
            <a:fld id="{BA26FF59-23D7-4ACB-84D0-45C3BD644BF8}" type="slidenum">
              <a:rPr lang="en-US" altLang="en-US"/>
              <a:pPr>
                <a:defRPr/>
              </a:pPr>
              <a:t>‹#›</a:t>
            </a:fld>
            <a:endParaRPr lang="en-US" altLang="en-US"/>
          </a:p>
        </p:txBody>
      </p:sp>
    </p:spTree>
    <p:extLst>
      <p:ext uri="{BB962C8B-B14F-4D97-AF65-F5344CB8AC3E}">
        <p14:creationId xmlns:p14="http://schemas.microsoft.com/office/powerpoint/2010/main" val="150070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BE0837-DB8D-4463-9AE4-479A73181FD6}"/>
              </a:ext>
            </a:extLst>
          </p:cNvPr>
          <p:cNvSpPr>
            <a:spLocks noGrp="1"/>
          </p:cNvSpPr>
          <p:nvPr>
            <p:ph type="dt" sz="half" idx="10"/>
          </p:nvPr>
        </p:nvSpPr>
        <p:spPr/>
        <p:txBody>
          <a:bodyPr/>
          <a:lstStyle>
            <a:lvl1pPr>
              <a:defRPr/>
            </a:lvl1pPr>
          </a:lstStyle>
          <a:p>
            <a:pPr>
              <a:defRPr/>
            </a:pPr>
            <a:fld id="{93C8E269-E917-4493-87CF-A70118104007}" type="datetime1">
              <a:rPr lang="en-US"/>
              <a:pPr>
                <a:defRPr/>
              </a:pPr>
              <a:t>10/11/2026</a:t>
            </a:fld>
            <a:endParaRPr lang="en-US"/>
          </a:p>
        </p:txBody>
      </p:sp>
      <p:sp>
        <p:nvSpPr>
          <p:cNvPr id="5" name="Footer Placeholder 4">
            <a:extLst>
              <a:ext uri="{FF2B5EF4-FFF2-40B4-BE49-F238E27FC236}">
                <a16:creationId xmlns:a16="http://schemas.microsoft.com/office/drawing/2014/main" id="{D75C03EF-48A9-417C-8F08-26A287FC76E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8199034-5E40-4A43-BC5A-ABFF129BCC28}"/>
              </a:ext>
            </a:extLst>
          </p:cNvPr>
          <p:cNvSpPr>
            <a:spLocks noGrp="1"/>
          </p:cNvSpPr>
          <p:nvPr>
            <p:ph type="sldNum" sz="quarter" idx="12"/>
          </p:nvPr>
        </p:nvSpPr>
        <p:spPr/>
        <p:txBody>
          <a:bodyPr/>
          <a:lstStyle>
            <a:lvl1pPr>
              <a:defRPr/>
            </a:lvl1pPr>
          </a:lstStyle>
          <a:p>
            <a:pPr>
              <a:defRPr/>
            </a:pPr>
            <a:fld id="{FBF69AFB-4F7A-4EAB-931E-EC9B55EE2986}" type="slidenum">
              <a:rPr lang="en-US" altLang="en-US"/>
              <a:pPr>
                <a:defRPr/>
              </a:pPr>
              <a:t>‹#›</a:t>
            </a:fld>
            <a:endParaRPr lang="en-US" altLang="en-US"/>
          </a:p>
        </p:txBody>
      </p:sp>
    </p:spTree>
    <p:extLst>
      <p:ext uri="{BB962C8B-B14F-4D97-AF65-F5344CB8AC3E}">
        <p14:creationId xmlns:p14="http://schemas.microsoft.com/office/powerpoint/2010/main" val="4292383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46810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935532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368937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610639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987469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953613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728078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81008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78223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456943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89113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a:extLst>
              <a:ext uri="{FF2B5EF4-FFF2-40B4-BE49-F238E27FC236}">
                <a16:creationId xmlns:a16="http://schemas.microsoft.com/office/drawing/2014/main" id="{72DBEFF4-EA75-4B0F-B08D-8EE1C4C7415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a:extLst>
              <a:ext uri="{FF2B5EF4-FFF2-40B4-BE49-F238E27FC236}">
                <a16:creationId xmlns:a16="http://schemas.microsoft.com/office/drawing/2014/main" id="{D334935C-DC33-49C7-A87B-6DF67200854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AA58CFB-F10E-46B1-9998-1821AF5A0BE0}"/>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FD1FEF7B-61E1-456A-A82C-40901A8BB5CE}" type="datetime1">
              <a:rPr lang="en-US"/>
              <a:pPr>
                <a:defRPr/>
              </a:pPr>
              <a:t>10/11/2026</a:t>
            </a:fld>
            <a:endParaRPr lang="en-US"/>
          </a:p>
        </p:txBody>
      </p:sp>
      <p:sp>
        <p:nvSpPr>
          <p:cNvPr id="5" name="Footer Placeholder 4">
            <a:extLst>
              <a:ext uri="{FF2B5EF4-FFF2-40B4-BE49-F238E27FC236}">
                <a16:creationId xmlns:a16="http://schemas.microsoft.com/office/drawing/2014/main" id="{5ADA4005-53F5-437C-B30E-FB8253474B6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C1457264-7802-45E4-833D-91E013BCF31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82252FA8-32CF-42B2-A90F-16AA4833DC4B}" type="slidenum">
              <a:rPr lang="en-US" altLang="en-US"/>
              <a:pPr>
                <a:defRPr/>
              </a:pPr>
              <a:t>‹#›</a:t>
            </a:fld>
            <a:endParaRPr lang="en-US" altLang="en-US"/>
          </a:p>
        </p:txBody>
      </p:sp>
    </p:spTree>
    <p:extLst>
      <p:ext uri="{BB962C8B-B14F-4D97-AF65-F5344CB8AC3E}">
        <p14:creationId xmlns:p14="http://schemas.microsoft.com/office/powerpoint/2010/main" val="92326535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8BE71-93B8-4E6C-B256-1FF6E6ECD4B6}" type="datetimeFigureOut">
              <a:rPr lang="zh-CN" altLang="en-US" smtClean="0"/>
              <a:t>2026/10/11</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214679359"/>
      </p:ext>
    </p:extLst>
  </p:cSld>
  <p:clrMap bg1="lt1" tx1="dk1" bg2="lt2" tx2="dk2" accent1="accent1" accent2="accent2" accent3="accent3" accent4="accent4" accent5="accent5" accent6="accent6" hlink="hlink" folHlink="folHlink"/>
  <p:sldLayoutIdLst>
    <p:sldLayoutId id="2147487416" r:id="rId1"/>
    <p:sldLayoutId id="2147487417" r:id="rId2"/>
    <p:sldLayoutId id="2147487418" r:id="rId3"/>
    <p:sldLayoutId id="2147487419" r:id="rId4"/>
    <p:sldLayoutId id="2147487420" r:id="rId5"/>
    <p:sldLayoutId id="2147487421" r:id="rId6"/>
    <p:sldLayoutId id="2147487422" r:id="rId7"/>
    <p:sldLayoutId id="2147487423" r:id="rId8"/>
    <p:sldLayoutId id="2147487424" r:id="rId9"/>
    <p:sldLayoutId id="2147487425" r:id="rId10"/>
    <p:sldLayoutId id="21474874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33004" y="681644"/>
            <a:ext cx="8894617" cy="3574472"/>
          </a:xfrm>
        </p:spPr>
        <p:txBody>
          <a:bodyPr>
            <a:normAutofit/>
          </a:bodyPr>
          <a:lstStyle/>
          <a:p>
            <a:r>
              <a:rPr lang="zh-CN" altLang="en-US" sz="4600" b="1" dirty="0">
                <a:solidFill>
                  <a:srgbClr val="FFFF00"/>
                </a:solidFill>
                <a:latin typeface="微软雅黑" panose="020B0503020204020204" pitchFamily="34" charset="-122"/>
                <a:ea typeface="微软雅黑" panose="020B0503020204020204" pitchFamily="34" charset="-122"/>
              </a:rPr>
              <a:t>察验神的旨意</a:t>
            </a:r>
            <a:br>
              <a:rPr lang="en-US" altLang="zh-CN" sz="4600" b="1" dirty="0">
                <a:solidFill>
                  <a:srgbClr val="FFFF00"/>
                </a:solidFill>
                <a:latin typeface="微软雅黑" panose="020B0503020204020204" pitchFamily="34" charset="-122"/>
                <a:ea typeface="微软雅黑" panose="020B0503020204020204" pitchFamily="34" charset="-122"/>
              </a:rPr>
            </a:br>
            <a:r>
              <a:rPr lang="en-US" altLang="zh-CN" sz="4600" b="1" dirty="0">
                <a:solidFill>
                  <a:schemeClr val="bg1"/>
                </a:solidFill>
                <a:latin typeface="微软雅黑" panose="020B0503020204020204" pitchFamily="34" charset="-122"/>
                <a:ea typeface="微软雅黑" panose="020B0503020204020204" pitchFamily="34" charset="-122"/>
              </a:rPr>
              <a:t> Knowing God’s Will</a:t>
            </a:r>
            <a:endParaRPr lang="zh-CN" altLang="en-US" sz="4600" b="1" dirty="0">
              <a:solidFill>
                <a:schemeClr val="bg1"/>
              </a:solidFill>
            </a:endParaRPr>
          </a:p>
        </p:txBody>
      </p:sp>
      <p:sp>
        <p:nvSpPr>
          <p:cNvPr id="3" name="副标题 2"/>
          <p:cNvSpPr>
            <a:spLocks noGrp="1"/>
          </p:cNvSpPr>
          <p:nvPr>
            <p:ph type="subTitle" idx="1"/>
          </p:nvPr>
        </p:nvSpPr>
        <p:spPr>
          <a:xfrm>
            <a:off x="983511" y="5202238"/>
            <a:ext cx="6858000" cy="1655762"/>
          </a:xfrm>
        </p:spPr>
        <p:txBody>
          <a:bodyPr/>
          <a:lstStyle/>
          <a:p>
            <a:r>
              <a:rPr lang="en-US" altLang="zh-CN" b="1" dirty="0">
                <a:solidFill>
                  <a:schemeClr val="bg1"/>
                </a:solidFill>
              </a:rPr>
              <a:t>Boise Chinese Christian Church </a:t>
            </a:r>
          </a:p>
          <a:p>
            <a:r>
              <a:rPr lang="en-US" altLang="zh-CN" b="1" dirty="0">
                <a:solidFill>
                  <a:schemeClr val="bg1"/>
                </a:solidFill>
              </a:rPr>
              <a:t>10/11/2026</a:t>
            </a:r>
            <a:endParaRPr lang="zh-CN" altLang="en-US" b="1" dirty="0">
              <a:solidFill>
                <a:schemeClr val="bg1"/>
              </a:solidFill>
            </a:endParaRPr>
          </a:p>
        </p:txBody>
      </p:sp>
    </p:spTree>
    <p:extLst>
      <p:ext uri="{BB962C8B-B14F-4D97-AF65-F5344CB8AC3E}">
        <p14:creationId xmlns:p14="http://schemas.microsoft.com/office/powerpoint/2010/main" val="1024667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12:2】</a:t>
            </a:r>
          </a:p>
          <a:p>
            <a:pPr algn="l">
              <a:lnSpc>
                <a:spcPct val="112000"/>
              </a:lnSpc>
            </a:pPr>
            <a:r>
              <a:rPr lang="zh-CN" altLang="en-US" sz="3600" b="1" dirty="0">
                <a:solidFill>
                  <a:srgbClr val="FFFF00"/>
                </a:solidFill>
                <a:ea typeface="微软雅黑" panose="020B0503020204020204" pitchFamily="34" charset="-122"/>
              </a:rPr>
              <a:t>不要效法这个世界，只要心意更新而变化，叫你们察验何为　神的善良、纯全、可喜悦的旨意。</a:t>
            </a:r>
          </a:p>
          <a:p>
            <a:pPr algn="l">
              <a:lnSpc>
                <a:spcPct val="112000"/>
              </a:lnSpc>
            </a:pPr>
            <a:r>
              <a:rPr lang="en-US" altLang="zh-CN" sz="3600" b="1" dirty="0">
                <a:solidFill>
                  <a:schemeClr val="bg1"/>
                </a:solidFill>
                <a:ea typeface="微软雅黑" panose="020B0503020204020204" pitchFamily="34" charset="-122"/>
              </a:rPr>
              <a:t>And do not be conformed to this world, but be transformed by the renewing of your mind, that you may prove what is that good and acceptable and perfect will of God.</a:t>
            </a:r>
          </a:p>
        </p:txBody>
      </p:sp>
    </p:spTree>
    <p:extLst>
      <p:ext uri="{BB962C8B-B14F-4D97-AF65-F5344CB8AC3E}">
        <p14:creationId xmlns:p14="http://schemas.microsoft.com/office/powerpoint/2010/main" val="1159988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传道书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Ecclesiastes 2:10】</a:t>
            </a:r>
          </a:p>
          <a:p>
            <a:pPr algn="l">
              <a:lnSpc>
                <a:spcPct val="112000"/>
              </a:lnSpc>
            </a:pPr>
            <a:r>
              <a:rPr lang="zh-CN" altLang="en-US" sz="3600" b="1" dirty="0">
                <a:solidFill>
                  <a:srgbClr val="FFFF00"/>
                </a:solidFill>
                <a:ea typeface="微软雅黑" panose="020B0503020204020204" pitchFamily="34" charset="-122"/>
              </a:rPr>
              <a:t>凡我眼所求的，我没有留下不给他的；我心所乐的，我没有禁止不享受的；因我的心为我一切所劳碌的快乐，这就是我从劳碌中所得的份。</a:t>
            </a:r>
          </a:p>
          <a:p>
            <a:pPr algn="l">
              <a:lnSpc>
                <a:spcPct val="112000"/>
              </a:lnSpc>
            </a:pPr>
            <a:r>
              <a:rPr lang="en-US" altLang="zh-CN" sz="3600" b="1" dirty="0">
                <a:solidFill>
                  <a:schemeClr val="bg1"/>
                </a:solidFill>
                <a:ea typeface="微软雅黑" panose="020B0503020204020204" pitchFamily="34" charset="-122"/>
              </a:rPr>
              <a:t>Whatever my eyes desired I did not keep from them. I did not withhold my heart from any pleasure, For my heart rejoiced in all my labor; And this was my reward from all my labor.</a:t>
            </a:r>
          </a:p>
        </p:txBody>
      </p:sp>
    </p:spTree>
    <p:extLst>
      <p:ext uri="{BB962C8B-B14F-4D97-AF65-F5344CB8AC3E}">
        <p14:creationId xmlns:p14="http://schemas.microsoft.com/office/powerpoint/2010/main" val="1692089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传道书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Ecclesiastes 2:11】</a:t>
            </a:r>
          </a:p>
          <a:p>
            <a:pPr algn="l">
              <a:lnSpc>
                <a:spcPct val="112000"/>
              </a:lnSpc>
            </a:pPr>
            <a:r>
              <a:rPr lang="zh-CN" altLang="en-US" sz="3600" b="1" dirty="0">
                <a:solidFill>
                  <a:srgbClr val="FFFF00"/>
                </a:solidFill>
                <a:ea typeface="微软雅黑" panose="020B0503020204020204" pitchFamily="34" charset="-122"/>
              </a:rPr>
              <a:t>后来，我察看我手所经营的一切事和我劳碌所成的功，谁知都是虚空，都是捕风，在日光之下毫无益处。</a:t>
            </a:r>
          </a:p>
          <a:p>
            <a:pPr algn="l">
              <a:lnSpc>
                <a:spcPct val="112000"/>
              </a:lnSpc>
            </a:pPr>
            <a:r>
              <a:rPr lang="en-US" altLang="zh-CN" sz="3600" b="1" dirty="0">
                <a:solidFill>
                  <a:schemeClr val="bg1"/>
                </a:solidFill>
                <a:ea typeface="微软雅黑" panose="020B0503020204020204" pitchFamily="34" charset="-122"/>
              </a:rPr>
              <a:t>Then I looked on all the works that my hands had done And on the labor in which I had toiled; And indeed all was vanity and grasping for the wind. There was no profit under the sun.</a:t>
            </a:r>
          </a:p>
        </p:txBody>
      </p:sp>
    </p:spTree>
    <p:extLst>
      <p:ext uri="{BB962C8B-B14F-4D97-AF65-F5344CB8AC3E}">
        <p14:creationId xmlns:p14="http://schemas.microsoft.com/office/powerpoint/2010/main" val="3547406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1:27】</a:t>
            </a:r>
            <a:r>
              <a:rPr lang="zh-CN" altLang="en-US" sz="3600" b="1" u="sng" dirty="0">
                <a:solidFill>
                  <a:schemeClr val="bg1"/>
                </a:solidFill>
                <a:ea typeface="微软雅黑" panose="020B0503020204020204" pitchFamily="34" charset="-122"/>
              </a:rPr>
              <a:t>　</a:t>
            </a:r>
          </a:p>
          <a:p>
            <a:pPr algn="l">
              <a:lnSpc>
                <a:spcPct val="112000"/>
              </a:lnSpc>
            </a:pPr>
            <a:r>
              <a:rPr lang="zh-CN" altLang="en-US" sz="3600" b="1" dirty="0">
                <a:solidFill>
                  <a:srgbClr val="FFFF00"/>
                </a:solidFill>
                <a:ea typeface="微软雅黑" panose="020B0503020204020204" pitchFamily="34" charset="-122"/>
              </a:rPr>
              <a:t>神就照着自己的形像造人，乃是照着祂的形像造男造女。</a:t>
            </a:r>
          </a:p>
          <a:p>
            <a:pPr algn="l">
              <a:lnSpc>
                <a:spcPct val="112000"/>
              </a:lnSpc>
            </a:pPr>
            <a:r>
              <a:rPr lang="en-US" altLang="zh-CN" sz="3600" b="1" dirty="0">
                <a:solidFill>
                  <a:schemeClr val="bg1"/>
                </a:solidFill>
                <a:ea typeface="微软雅黑" panose="020B0503020204020204" pitchFamily="34" charset="-122"/>
              </a:rPr>
              <a:t>So God created man in His own image; in the image of God He created him; male and female He created them.</a:t>
            </a:r>
          </a:p>
        </p:txBody>
      </p:sp>
    </p:spTree>
    <p:extLst>
      <p:ext uri="{BB962C8B-B14F-4D97-AF65-F5344CB8AC3E}">
        <p14:creationId xmlns:p14="http://schemas.microsoft.com/office/powerpoint/2010/main" val="952271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诗篇</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Psalms 139:13-14】</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我的肺腑是你所造的。我在母腹中，你已覆庇我。</a:t>
            </a:r>
          </a:p>
          <a:p>
            <a:pPr algn="l">
              <a:lnSpc>
                <a:spcPct val="112000"/>
              </a:lnSpc>
            </a:pPr>
            <a:r>
              <a:rPr lang="en-US" altLang="zh-CN" sz="3600" b="1" dirty="0">
                <a:solidFill>
                  <a:schemeClr val="bg1"/>
                </a:solidFill>
                <a:ea typeface="微软雅黑" panose="020B0503020204020204" pitchFamily="34" charset="-122"/>
              </a:rPr>
              <a:t>For You formed my inward parts; You covered me in my mother’s womb.</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我要称谢你，因我受造奇妙可畏。你的作为奇妙，这是我心深知道的。</a:t>
            </a:r>
          </a:p>
          <a:p>
            <a:pPr algn="l">
              <a:lnSpc>
                <a:spcPct val="112000"/>
              </a:lnSpc>
            </a:pPr>
            <a:r>
              <a:rPr lang="en-US" altLang="zh-CN" sz="3600" b="1" dirty="0">
                <a:solidFill>
                  <a:schemeClr val="bg1"/>
                </a:solidFill>
                <a:ea typeface="微软雅黑" panose="020B0503020204020204" pitchFamily="34" charset="-122"/>
              </a:rPr>
              <a:t>I will praise You, for I am fearfully and wonderfully made; Marvelous are Your works, And that my soul knows very well.</a:t>
            </a:r>
          </a:p>
        </p:txBody>
      </p:sp>
    </p:spTree>
    <p:extLst>
      <p:ext uri="{BB962C8B-B14F-4D97-AF65-F5344CB8AC3E}">
        <p14:creationId xmlns:p14="http://schemas.microsoft.com/office/powerpoint/2010/main" val="3437911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 </a:t>
            </a:r>
            <a:r>
              <a:rPr lang="en-US" altLang="zh-CN" sz="3600" b="1" u="sng" dirty="0">
                <a:solidFill>
                  <a:schemeClr val="bg1"/>
                </a:solidFill>
                <a:ea typeface="微软雅黑" panose="020B0503020204020204" pitchFamily="34" charset="-122"/>
              </a:rPr>
              <a:t>Romans 12:2】</a:t>
            </a:r>
          </a:p>
          <a:p>
            <a:pPr algn="l">
              <a:lnSpc>
                <a:spcPct val="112000"/>
              </a:lnSpc>
            </a:pPr>
            <a:r>
              <a:rPr lang="zh-CN" altLang="en-US" sz="3600" b="1" dirty="0">
                <a:solidFill>
                  <a:srgbClr val="FFFF00"/>
                </a:solidFill>
                <a:ea typeface="微软雅黑" panose="020B0503020204020204" pitchFamily="34" charset="-122"/>
              </a:rPr>
              <a:t>不要效法这个世界，只要心意更新而变化，叫你们察验何为　神的善良、纯全、可喜悦的旨意。</a:t>
            </a:r>
          </a:p>
          <a:p>
            <a:pPr algn="l">
              <a:lnSpc>
                <a:spcPct val="112000"/>
              </a:lnSpc>
            </a:pPr>
            <a:r>
              <a:rPr lang="en-US" altLang="zh-CN" sz="3600" b="1" dirty="0">
                <a:solidFill>
                  <a:schemeClr val="bg1"/>
                </a:solidFill>
                <a:ea typeface="微软雅黑" panose="020B0503020204020204" pitchFamily="34" charset="-122"/>
              </a:rPr>
              <a:t>And do not be conformed to this world, but be transformed by the renewing of your mind, that you may prove what is that good and acceptable and perfect will of God.</a:t>
            </a:r>
          </a:p>
        </p:txBody>
      </p:sp>
    </p:spTree>
    <p:extLst>
      <p:ext uri="{BB962C8B-B14F-4D97-AF65-F5344CB8AC3E}">
        <p14:creationId xmlns:p14="http://schemas.microsoft.com/office/powerpoint/2010/main" val="4192992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2:15-17】</a:t>
            </a:r>
          </a:p>
          <a:p>
            <a:pPr algn="l">
              <a:lnSpc>
                <a:spcPct val="112000"/>
              </a:lnSpc>
            </a:pPr>
            <a:r>
              <a:rPr lang="en-US" altLang="zh-CN" sz="3600" b="1" dirty="0">
                <a:solidFill>
                  <a:srgbClr val="FFFF00"/>
                </a:solidFill>
                <a:ea typeface="微软雅黑" panose="020B0503020204020204" pitchFamily="34" charset="-122"/>
              </a:rPr>
              <a:t>15 </a:t>
            </a:r>
            <a:r>
              <a:rPr lang="zh-CN" altLang="en-US" sz="3600" b="1" dirty="0">
                <a:solidFill>
                  <a:srgbClr val="FFFF00"/>
                </a:solidFill>
                <a:ea typeface="微软雅黑" panose="020B0503020204020204" pitchFamily="34" charset="-122"/>
              </a:rPr>
              <a:t>耶和华　神将那人安置在伊甸园，使他修理看守。</a:t>
            </a:r>
          </a:p>
          <a:p>
            <a:pPr algn="l">
              <a:lnSpc>
                <a:spcPct val="112000"/>
              </a:lnSpc>
            </a:pPr>
            <a:r>
              <a:rPr lang="en-US" altLang="zh-CN" sz="3600" b="1" dirty="0">
                <a:solidFill>
                  <a:schemeClr val="bg1"/>
                </a:solidFill>
                <a:ea typeface="微软雅黑" panose="020B0503020204020204" pitchFamily="34" charset="-122"/>
              </a:rPr>
              <a:t>Then the Lord God took the man and put him in the garden of Eden to tend and keep it.</a:t>
            </a:r>
          </a:p>
          <a:p>
            <a:pPr algn="l">
              <a:lnSpc>
                <a:spcPct val="112000"/>
              </a:lnSpc>
            </a:pPr>
            <a:r>
              <a:rPr lang="en-US" altLang="zh-CN" sz="3600" b="1" dirty="0">
                <a:solidFill>
                  <a:srgbClr val="FFFF00"/>
                </a:solidFill>
                <a:ea typeface="微软雅黑" panose="020B0503020204020204" pitchFamily="34" charset="-122"/>
              </a:rPr>
              <a:t>16 </a:t>
            </a:r>
            <a:r>
              <a:rPr lang="zh-CN" altLang="en-US" sz="3600" b="1" dirty="0">
                <a:solidFill>
                  <a:srgbClr val="FFFF00"/>
                </a:solidFill>
                <a:ea typeface="微软雅黑" panose="020B0503020204020204" pitchFamily="34" charset="-122"/>
              </a:rPr>
              <a:t>耶和华　神吩咐他说：“园中各样树上的果子，你可以随意吃，</a:t>
            </a:r>
          </a:p>
          <a:p>
            <a:pPr algn="l">
              <a:lnSpc>
                <a:spcPct val="112000"/>
              </a:lnSpc>
            </a:pPr>
            <a:r>
              <a:rPr lang="en-US" altLang="zh-CN" sz="3600" b="1" dirty="0">
                <a:solidFill>
                  <a:schemeClr val="bg1"/>
                </a:solidFill>
                <a:ea typeface="微软雅黑" panose="020B0503020204020204" pitchFamily="34" charset="-122"/>
              </a:rPr>
              <a:t>And the Lord God commanded the man, saying, “Of every tree of the garden you may freely eat;</a:t>
            </a:r>
          </a:p>
        </p:txBody>
      </p:sp>
    </p:spTree>
    <p:extLst>
      <p:ext uri="{BB962C8B-B14F-4D97-AF65-F5344CB8AC3E}">
        <p14:creationId xmlns:p14="http://schemas.microsoft.com/office/powerpoint/2010/main" val="1044363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2:15-17】</a:t>
            </a:r>
          </a:p>
          <a:p>
            <a:pPr algn="l">
              <a:lnSpc>
                <a:spcPct val="112000"/>
              </a:lnSpc>
            </a:pPr>
            <a:r>
              <a:rPr lang="en-US" altLang="zh-CN" sz="3600" b="1" dirty="0">
                <a:solidFill>
                  <a:srgbClr val="FFFF00"/>
                </a:solidFill>
                <a:ea typeface="微软雅黑" panose="020B0503020204020204" pitchFamily="34" charset="-122"/>
              </a:rPr>
              <a:t>17 </a:t>
            </a:r>
            <a:r>
              <a:rPr lang="zh-CN" altLang="en-US" sz="3600" b="1" dirty="0">
                <a:solidFill>
                  <a:srgbClr val="FFFF00"/>
                </a:solidFill>
                <a:ea typeface="微软雅黑" panose="020B0503020204020204" pitchFamily="34" charset="-122"/>
              </a:rPr>
              <a:t>只是分别善恶树上的果子，你不可吃，因为你吃的日子必定死。”</a:t>
            </a:r>
          </a:p>
          <a:p>
            <a:pPr algn="l">
              <a:lnSpc>
                <a:spcPct val="112000"/>
              </a:lnSpc>
            </a:pPr>
            <a:r>
              <a:rPr lang="en-US" altLang="zh-CN" sz="3600" b="1" dirty="0">
                <a:solidFill>
                  <a:schemeClr val="bg1"/>
                </a:solidFill>
                <a:ea typeface="微软雅黑" panose="020B0503020204020204" pitchFamily="34" charset="-122"/>
              </a:rPr>
              <a:t>but of the tree of the knowledge of good and evil you shall not eat, for in the day that you eat of it you shall surely die.”</a:t>
            </a:r>
          </a:p>
        </p:txBody>
      </p:sp>
    </p:spTree>
    <p:extLst>
      <p:ext uri="{BB962C8B-B14F-4D97-AF65-F5344CB8AC3E}">
        <p14:creationId xmlns:p14="http://schemas.microsoft.com/office/powerpoint/2010/main" val="1612114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创世记</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Genesis 3:1-6】</a:t>
            </a:r>
          </a:p>
          <a:p>
            <a:pPr algn="l">
              <a:lnSpc>
                <a:spcPct val="112000"/>
              </a:lnSpc>
            </a:pPr>
            <a:r>
              <a:rPr lang="en-US" altLang="zh-CN" sz="3400" b="1" dirty="0">
                <a:solidFill>
                  <a:srgbClr val="FFFF00"/>
                </a:solidFill>
                <a:ea typeface="微软雅黑" panose="020B0503020204020204" pitchFamily="34" charset="-122"/>
              </a:rPr>
              <a:t>1 </a:t>
            </a:r>
            <a:r>
              <a:rPr lang="zh-CN" altLang="en-US" sz="3400" b="1" dirty="0">
                <a:solidFill>
                  <a:srgbClr val="FFFF00"/>
                </a:solidFill>
                <a:ea typeface="微软雅黑" panose="020B0503020204020204" pitchFamily="34" charset="-122"/>
              </a:rPr>
              <a:t>耶和华　神所造的，惟有蛇比田野一切的活物更狡猾。蛇对女人说：“　神岂是真说不许你们吃园中所有树上的果子吗？” </a:t>
            </a:r>
            <a:endParaRPr lang="en-US" altLang="zh-CN" sz="3400" b="1" dirty="0">
              <a:solidFill>
                <a:srgbClr val="FFFF00"/>
              </a:solidFill>
              <a:ea typeface="微软雅黑" panose="020B0503020204020204" pitchFamily="34" charset="-122"/>
            </a:endParaRPr>
          </a:p>
          <a:p>
            <a:pPr algn="l">
              <a:lnSpc>
                <a:spcPct val="112000"/>
              </a:lnSpc>
            </a:pPr>
            <a:r>
              <a:rPr lang="en-US" altLang="zh-CN" sz="3400" b="1" dirty="0">
                <a:solidFill>
                  <a:schemeClr val="bg1"/>
                </a:solidFill>
                <a:ea typeface="微软雅黑" panose="020B0503020204020204" pitchFamily="34" charset="-122"/>
              </a:rPr>
              <a:t>Now the serpent was more cunning than any beast of the field which the Lord God had made. And he said to the woman, “Has God indeed said, ‘You shall not eat of every tree of the garden’?”</a:t>
            </a:r>
          </a:p>
          <a:p>
            <a:pPr algn="l">
              <a:lnSpc>
                <a:spcPct val="112000"/>
              </a:lnSpc>
            </a:pPr>
            <a:r>
              <a:rPr lang="en-US" altLang="zh-CN" sz="3400" b="1" dirty="0">
                <a:solidFill>
                  <a:srgbClr val="FFFF00"/>
                </a:solidFill>
                <a:ea typeface="微软雅黑" panose="020B0503020204020204" pitchFamily="34" charset="-122"/>
              </a:rPr>
              <a:t>2 </a:t>
            </a:r>
            <a:r>
              <a:rPr lang="zh-CN" altLang="en-US" sz="3400" b="1" dirty="0">
                <a:solidFill>
                  <a:srgbClr val="FFFF00"/>
                </a:solidFill>
                <a:ea typeface="微软雅黑" panose="020B0503020204020204" pitchFamily="34" charset="-122"/>
              </a:rPr>
              <a:t>女人对蛇说：“园中树上的果子，我们可以吃；</a:t>
            </a:r>
            <a:endParaRPr lang="en-US" altLang="zh-CN" sz="3400" b="1" dirty="0">
              <a:solidFill>
                <a:srgbClr val="FFFF00"/>
              </a:solidFill>
              <a:ea typeface="微软雅黑" panose="020B0503020204020204" pitchFamily="34" charset="-122"/>
            </a:endParaRPr>
          </a:p>
          <a:p>
            <a:pPr algn="l">
              <a:lnSpc>
                <a:spcPct val="112000"/>
              </a:lnSpc>
            </a:pPr>
            <a:r>
              <a:rPr lang="en-US" altLang="zh-CN" sz="3400" b="1" dirty="0">
                <a:solidFill>
                  <a:schemeClr val="bg1"/>
                </a:solidFill>
                <a:ea typeface="微软雅黑" panose="020B0503020204020204" pitchFamily="34" charset="-122"/>
              </a:rPr>
              <a:t>And the woman said to the serpent, “We may eat the fruit of the trees of the garden;</a:t>
            </a:r>
          </a:p>
        </p:txBody>
      </p:sp>
    </p:spTree>
    <p:extLst>
      <p:ext uri="{BB962C8B-B14F-4D97-AF65-F5344CB8AC3E}">
        <p14:creationId xmlns:p14="http://schemas.microsoft.com/office/powerpoint/2010/main" val="4179901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3:1-6】</a:t>
            </a:r>
          </a:p>
          <a:p>
            <a:pPr algn="l">
              <a:lnSpc>
                <a:spcPct val="112000"/>
              </a:lnSpc>
            </a:pPr>
            <a:r>
              <a:rPr lang="en-US" altLang="zh-CN" sz="3600" b="1" dirty="0">
                <a:solidFill>
                  <a:srgbClr val="FFFF00"/>
                </a:solidFill>
                <a:ea typeface="微软雅黑" panose="020B0503020204020204" pitchFamily="34" charset="-122"/>
              </a:rPr>
              <a:t>3 </a:t>
            </a:r>
            <a:r>
              <a:rPr lang="zh-CN" altLang="en-US" sz="3600" b="1" dirty="0">
                <a:solidFill>
                  <a:srgbClr val="FFFF00"/>
                </a:solidFill>
                <a:ea typeface="微软雅黑" panose="020B0503020204020204" pitchFamily="34" charset="-122"/>
              </a:rPr>
              <a:t>惟有园当中那棵树上的果子，　神曾说：‘你们不可吃，也不可摸，免得你们死。’”</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but of the fruit of the tree which is in the midst of the garden, God has said, ‘You shall not eat it, nor shall you touch it, lest you die.’”</a:t>
            </a:r>
          </a:p>
          <a:p>
            <a:pPr algn="l">
              <a:lnSpc>
                <a:spcPct val="112000"/>
              </a:lnSpc>
            </a:pPr>
            <a:r>
              <a:rPr lang="en-US" altLang="zh-CN" sz="3600" b="1" dirty="0">
                <a:solidFill>
                  <a:srgbClr val="FFFF00"/>
                </a:solidFill>
                <a:ea typeface="微软雅黑" panose="020B0503020204020204" pitchFamily="34" charset="-122"/>
              </a:rPr>
              <a:t>4 </a:t>
            </a:r>
            <a:r>
              <a:rPr lang="zh-CN" altLang="en-US" sz="3600" b="1" dirty="0">
                <a:solidFill>
                  <a:srgbClr val="FFFF00"/>
                </a:solidFill>
                <a:ea typeface="微软雅黑" panose="020B0503020204020204" pitchFamily="34" charset="-122"/>
              </a:rPr>
              <a:t>蛇对女人说：“你们不一定死，</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Then the serpent said to the woman, “You will not surely die.</a:t>
            </a:r>
          </a:p>
        </p:txBody>
      </p:sp>
    </p:spTree>
    <p:extLst>
      <p:ext uri="{BB962C8B-B14F-4D97-AF65-F5344CB8AC3E}">
        <p14:creationId xmlns:p14="http://schemas.microsoft.com/office/powerpoint/2010/main" val="287612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3:1-6】</a:t>
            </a:r>
          </a:p>
          <a:p>
            <a:pPr algn="l">
              <a:lnSpc>
                <a:spcPct val="112000"/>
              </a:lnSpc>
            </a:pPr>
            <a:r>
              <a:rPr lang="en-US" altLang="zh-CN" sz="3600" b="1" dirty="0">
                <a:solidFill>
                  <a:srgbClr val="FFFF00"/>
                </a:solidFill>
                <a:ea typeface="微软雅黑" panose="020B0503020204020204" pitchFamily="34" charset="-122"/>
              </a:rPr>
              <a:t>5 </a:t>
            </a:r>
            <a:r>
              <a:rPr lang="zh-CN" altLang="en-US" sz="3600" b="1" dirty="0">
                <a:solidFill>
                  <a:srgbClr val="FFFF00"/>
                </a:solidFill>
                <a:ea typeface="微软雅黑" panose="020B0503020204020204" pitchFamily="34" charset="-122"/>
              </a:rPr>
              <a:t>因为　神知道，你们吃的日子眼睛就明亮了，你们便如　神能知道善恶。”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For God knows that in the day you eat of it your eyes will be opened, and you will be like God, knowing good and evil.”</a:t>
            </a:r>
          </a:p>
        </p:txBody>
      </p:sp>
    </p:spTree>
    <p:extLst>
      <p:ext uri="{BB962C8B-B14F-4D97-AF65-F5344CB8AC3E}">
        <p14:creationId xmlns:p14="http://schemas.microsoft.com/office/powerpoint/2010/main" val="2085229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3:1-6】</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于是，女人见那棵树的果子好作食物，也悦人的眼目，且是可喜爱的，能使人有智慧，就摘下果子来吃了；又给她丈夫，她丈夫也吃了。</a:t>
            </a:r>
          </a:p>
          <a:p>
            <a:pPr algn="l">
              <a:lnSpc>
                <a:spcPct val="112000"/>
              </a:lnSpc>
            </a:pPr>
            <a:r>
              <a:rPr lang="en-US" altLang="zh-CN" sz="3600" b="1" dirty="0">
                <a:solidFill>
                  <a:schemeClr val="bg1"/>
                </a:solidFill>
                <a:ea typeface="微软雅黑" panose="020B0503020204020204" pitchFamily="34" charset="-122"/>
              </a:rPr>
              <a:t>So when the woman saw that the tree was good for food, that it was pleasant to the eyes, and a tree desirable to make one wise, she took of its fruit and ate. She also gave to her husband with her, and he ate.</a:t>
            </a:r>
          </a:p>
        </p:txBody>
      </p:sp>
    </p:spTree>
    <p:extLst>
      <p:ext uri="{BB962C8B-B14F-4D97-AF65-F5344CB8AC3E}">
        <p14:creationId xmlns:p14="http://schemas.microsoft.com/office/powerpoint/2010/main" val="1195290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民数记</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Numbers 11:4-6】</a:t>
            </a:r>
          </a:p>
          <a:p>
            <a:pPr algn="l">
              <a:lnSpc>
                <a:spcPct val="112000"/>
              </a:lnSpc>
            </a:pPr>
            <a:r>
              <a:rPr lang="en-US" altLang="zh-CN" sz="3400" b="1" dirty="0">
                <a:solidFill>
                  <a:srgbClr val="FFFF00"/>
                </a:solidFill>
                <a:ea typeface="微软雅黑" panose="020B0503020204020204" pitchFamily="34" charset="-122"/>
              </a:rPr>
              <a:t>4 </a:t>
            </a:r>
            <a:r>
              <a:rPr lang="zh-CN" altLang="en-US" sz="3400" b="1" dirty="0">
                <a:solidFill>
                  <a:srgbClr val="FFFF00"/>
                </a:solidFill>
                <a:ea typeface="微软雅黑" panose="020B0503020204020204" pitchFamily="34" charset="-122"/>
              </a:rPr>
              <a:t>他们中间的闲杂人大起贪欲的心，以色列人又哭号说：“谁给我们肉吃呢？</a:t>
            </a:r>
            <a:r>
              <a:rPr lang="en-US" altLang="zh-CN" sz="3400" b="1" dirty="0">
                <a:solidFill>
                  <a:schemeClr val="bg1"/>
                </a:solidFill>
                <a:ea typeface="微软雅黑" panose="020B0503020204020204" pitchFamily="34" charset="-122"/>
              </a:rPr>
              <a:t>Now the mixed multitude who were among them yielded to intense craving; so the children of Israel also wept again and said: “Who will give us meat to eat?</a:t>
            </a:r>
          </a:p>
          <a:p>
            <a:pPr algn="l">
              <a:lnSpc>
                <a:spcPct val="112000"/>
              </a:lnSpc>
            </a:pPr>
            <a:r>
              <a:rPr lang="en-US" altLang="zh-CN" sz="3400" b="1" dirty="0">
                <a:solidFill>
                  <a:srgbClr val="FFFF00"/>
                </a:solidFill>
                <a:ea typeface="微软雅黑" panose="020B0503020204020204" pitchFamily="34" charset="-122"/>
              </a:rPr>
              <a:t>5 </a:t>
            </a:r>
            <a:r>
              <a:rPr lang="zh-CN" altLang="en-US" sz="3400" b="1" dirty="0">
                <a:solidFill>
                  <a:srgbClr val="FFFF00"/>
                </a:solidFill>
                <a:ea typeface="微软雅黑" panose="020B0503020204020204" pitchFamily="34" charset="-122"/>
              </a:rPr>
              <a:t>我们记得在埃及的时候，不花钱就吃鱼，也记得有黄瓜、西瓜、韭菜、葱、蒜。</a:t>
            </a:r>
            <a:endParaRPr lang="en-US" altLang="zh-CN" sz="3400" b="1" dirty="0">
              <a:solidFill>
                <a:srgbClr val="FFFF00"/>
              </a:solidFill>
              <a:ea typeface="微软雅黑" panose="020B0503020204020204" pitchFamily="34" charset="-122"/>
            </a:endParaRPr>
          </a:p>
          <a:p>
            <a:pPr algn="l">
              <a:lnSpc>
                <a:spcPct val="100000"/>
              </a:lnSpc>
            </a:pPr>
            <a:r>
              <a:rPr lang="en-US" altLang="zh-CN" sz="3400" b="1" dirty="0">
                <a:solidFill>
                  <a:schemeClr val="bg1"/>
                </a:solidFill>
                <a:ea typeface="微软雅黑" panose="020B0503020204020204" pitchFamily="34" charset="-122"/>
              </a:rPr>
              <a:t>We remember the fish which we ate freely in Egypt, the cucumbers, the melons, the leeks, the onions, and the garlic;</a:t>
            </a:r>
          </a:p>
        </p:txBody>
      </p:sp>
    </p:spTree>
    <p:extLst>
      <p:ext uri="{BB962C8B-B14F-4D97-AF65-F5344CB8AC3E}">
        <p14:creationId xmlns:p14="http://schemas.microsoft.com/office/powerpoint/2010/main" val="3385726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民数记</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Numbers 11:4-6】</a:t>
            </a:r>
          </a:p>
          <a:p>
            <a:pPr algn="l">
              <a:lnSpc>
                <a:spcPct val="112000"/>
              </a:lnSpc>
            </a:pPr>
            <a:r>
              <a:rPr lang="en-US" altLang="zh-CN" sz="3400" b="1" dirty="0">
                <a:solidFill>
                  <a:srgbClr val="FFFF00"/>
                </a:solidFill>
                <a:ea typeface="微软雅黑" panose="020B0503020204020204" pitchFamily="34" charset="-122"/>
              </a:rPr>
              <a:t>6 </a:t>
            </a:r>
            <a:r>
              <a:rPr lang="zh-CN" altLang="en-US" sz="3400" b="1" dirty="0">
                <a:solidFill>
                  <a:srgbClr val="FFFF00"/>
                </a:solidFill>
                <a:ea typeface="微软雅黑" panose="020B0503020204020204" pitchFamily="34" charset="-122"/>
              </a:rPr>
              <a:t>现在我们的心血枯竭了，除这吗哪以外，在我们眼前并没有别的东西。”</a:t>
            </a:r>
          </a:p>
          <a:p>
            <a:pPr algn="l">
              <a:lnSpc>
                <a:spcPct val="112000"/>
              </a:lnSpc>
            </a:pPr>
            <a:r>
              <a:rPr lang="en-US" altLang="zh-CN" sz="3400" b="1" dirty="0">
                <a:solidFill>
                  <a:schemeClr val="bg1"/>
                </a:solidFill>
                <a:ea typeface="微软雅黑" panose="020B0503020204020204" pitchFamily="34" charset="-122"/>
              </a:rPr>
              <a:t>but now our whole being is dried up; there is nothing at all except this manna before our eyes!”</a:t>
            </a:r>
          </a:p>
        </p:txBody>
      </p:sp>
    </p:spTree>
    <p:extLst>
      <p:ext uri="{BB962C8B-B14F-4D97-AF65-F5344CB8AC3E}">
        <p14:creationId xmlns:p14="http://schemas.microsoft.com/office/powerpoint/2010/main" val="1291609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出埃及记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Exodus 1:13-14】</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埃及人严严地使以色列人作工，</a:t>
            </a:r>
            <a:endParaRPr lang="en-US" altLang="zh-CN" sz="3600" b="1" dirty="0">
              <a:solidFill>
                <a:srgbClr val="FFFF00"/>
              </a:solidFill>
              <a:ea typeface="微软雅黑" panose="020B0503020204020204" pitchFamily="34" charset="-122"/>
            </a:endParaRPr>
          </a:p>
          <a:p>
            <a:pPr algn="l">
              <a:lnSpc>
                <a:spcPct val="100000"/>
              </a:lnSpc>
            </a:pPr>
            <a:r>
              <a:rPr lang="en-US" altLang="zh-CN" sz="3400" b="1" dirty="0">
                <a:solidFill>
                  <a:schemeClr val="bg1"/>
                </a:solidFill>
                <a:ea typeface="微软雅黑" panose="020B0503020204020204" pitchFamily="34" charset="-122"/>
              </a:rPr>
              <a:t>So the Egyptians made the children of Israel serve with rigor.</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使他们因作苦工觉得命苦；无论是和泥，是作砖，是作田间各样的工，在一切的工上都严严地待他们。</a:t>
            </a:r>
            <a:endParaRPr lang="en-US" altLang="zh-CN" sz="3600" b="1" dirty="0">
              <a:solidFill>
                <a:srgbClr val="FFFF00"/>
              </a:solidFill>
              <a:ea typeface="微软雅黑" panose="020B0503020204020204" pitchFamily="34" charset="-122"/>
            </a:endParaRPr>
          </a:p>
          <a:p>
            <a:pPr algn="l">
              <a:lnSpc>
                <a:spcPct val="100000"/>
              </a:lnSpc>
            </a:pPr>
            <a:r>
              <a:rPr lang="en-US" altLang="zh-CN" sz="3400" b="1" dirty="0">
                <a:solidFill>
                  <a:schemeClr val="bg1"/>
                </a:solidFill>
                <a:ea typeface="微软雅黑" panose="020B0503020204020204" pitchFamily="34" charset="-122"/>
              </a:rPr>
              <a:t>And they made their lives bitter with hard bondage—in mortar, in brick, and in all manner of service in the field. All their service in which they made them serve was with rigor.</a:t>
            </a: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25311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出埃及记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Exodus 1:13-14】</a:t>
            </a:r>
          </a:p>
          <a:p>
            <a:pPr algn="l">
              <a:lnSpc>
                <a:spcPct val="112000"/>
              </a:lnSpc>
            </a:pPr>
            <a:r>
              <a:rPr lang="en-US" altLang="zh-CN" sz="3600" b="1" dirty="0">
                <a:solidFill>
                  <a:srgbClr val="FFFF00"/>
                </a:solidFill>
                <a:ea typeface="微软雅黑" panose="020B0503020204020204" pitchFamily="34" charset="-122"/>
              </a:rPr>
              <a:t>22 </a:t>
            </a:r>
            <a:r>
              <a:rPr lang="zh-CN" altLang="en-US" sz="3600" b="1" dirty="0">
                <a:solidFill>
                  <a:srgbClr val="FFFF00"/>
                </a:solidFill>
                <a:ea typeface="微软雅黑" panose="020B0503020204020204" pitchFamily="34" charset="-122"/>
              </a:rPr>
              <a:t>法老吩咐他的众民说：“以色列人所生的男孩，你们都要丢在河里；一切的女孩，你们要存留她的性命。”</a:t>
            </a:r>
          </a:p>
          <a:p>
            <a:pPr algn="l">
              <a:lnSpc>
                <a:spcPct val="112000"/>
              </a:lnSpc>
            </a:pPr>
            <a:r>
              <a:rPr lang="en-US" altLang="zh-CN" sz="3600" b="1" dirty="0">
                <a:solidFill>
                  <a:schemeClr val="bg1"/>
                </a:solidFill>
                <a:ea typeface="微软雅黑" panose="020B0503020204020204" pitchFamily="34" charset="-122"/>
              </a:rPr>
              <a:t>So Pharaoh commanded all his people, saying, “Every son who is born you shall cast into the river, and every daughter you shall save alive.”</a:t>
            </a:r>
          </a:p>
        </p:txBody>
      </p:sp>
    </p:spTree>
    <p:extLst>
      <p:ext uri="{BB962C8B-B14F-4D97-AF65-F5344CB8AC3E}">
        <p14:creationId xmlns:p14="http://schemas.microsoft.com/office/powerpoint/2010/main" val="2248332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16:26】</a:t>
            </a:r>
          </a:p>
          <a:p>
            <a:pPr algn="l">
              <a:lnSpc>
                <a:spcPct val="112000"/>
              </a:lnSpc>
            </a:pPr>
            <a:r>
              <a:rPr lang="zh-CN" altLang="en-US" sz="3600" b="1" dirty="0">
                <a:solidFill>
                  <a:srgbClr val="FFFF00"/>
                </a:solidFill>
                <a:ea typeface="微软雅黑" panose="020B0503020204020204" pitchFamily="34" charset="-122"/>
              </a:rPr>
              <a:t>人若赚得全世界，赔上自己的生命，有什么益处呢？人还能拿什么换生命呢？</a:t>
            </a:r>
          </a:p>
          <a:p>
            <a:pPr algn="l">
              <a:lnSpc>
                <a:spcPct val="112000"/>
              </a:lnSpc>
            </a:pPr>
            <a:r>
              <a:rPr lang="en-US" altLang="zh-CN" sz="3600" b="1" dirty="0">
                <a:solidFill>
                  <a:schemeClr val="bg1"/>
                </a:solidFill>
                <a:ea typeface="微软雅黑" panose="020B0503020204020204" pitchFamily="34" charset="-122"/>
              </a:rPr>
              <a:t>For what profit is it to a man if he gains the whole world, and loses his own soul? Or what will a man give in exchange for his soul?</a:t>
            </a:r>
          </a:p>
        </p:txBody>
      </p:sp>
    </p:spTree>
    <p:extLst>
      <p:ext uri="{BB962C8B-B14F-4D97-AF65-F5344CB8AC3E}">
        <p14:creationId xmlns:p14="http://schemas.microsoft.com/office/powerpoint/2010/main" val="1830078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以赛亚书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Isaiah 5:20-21】</a:t>
            </a:r>
          </a:p>
          <a:p>
            <a:pPr algn="l">
              <a:lnSpc>
                <a:spcPct val="112000"/>
              </a:lnSpc>
            </a:pPr>
            <a:r>
              <a:rPr lang="en-US" altLang="zh-CN" sz="3600" b="1" dirty="0">
                <a:solidFill>
                  <a:srgbClr val="FFFF00"/>
                </a:solidFill>
                <a:ea typeface="微软雅黑" panose="020B0503020204020204" pitchFamily="34" charset="-122"/>
              </a:rPr>
              <a:t>20 </a:t>
            </a:r>
            <a:r>
              <a:rPr lang="zh-CN" altLang="en-US" sz="3600" b="1" dirty="0">
                <a:solidFill>
                  <a:srgbClr val="FFFF00"/>
                </a:solidFill>
                <a:ea typeface="微软雅黑" panose="020B0503020204020204" pitchFamily="34" charset="-122"/>
              </a:rPr>
              <a:t>祸哉！那些称恶为善、称善为恶，以暗为光、以光为暗，以苦为甜、以甜为苦的人。</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Woe to those who call evil good, and good evil; Who put darkness for light, and light for darkness; Who put bitter for sweet, and sweet for bitter!</a:t>
            </a:r>
          </a:p>
          <a:p>
            <a:pPr algn="l">
              <a:lnSpc>
                <a:spcPct val="112000"/>
              </a:lnSpc>
            </a:pPr>
            <a:r>
              <a:rPr lang="en-US" altLang="zh-CN" sz="3600" b="1" dirty="0">
                <a:solidFill>
                  <a:srgbClr val="FFFF00"/>
                </a:solidFill>
                <a:ea typeface="微软雅黑" panose="020B0503020204020204" pitchFamily="34" charset="-122"/>
              </a:rPr>
              <a:t>21 </a:t>
            </a:r>
            <a:r>
              <a:rPr lang="zh-CN" altLang="en-US" sz="3600" b="1" dirty="0">
                <a:solidFill>
                  <a:srgbClr val="FFFF00"/>
                </a:solidFill>
                <a:ea typeface="微软雅黑" panose="020B0503020204020204" pitchFamily="34" charset="-122"/>
              </a:rPr>
              <a:t>祸哉！那些自以为有智慧、自看为通达的人。</a:t>
            </a:r>
            <a:r>
              <a:rPr lang="en-US" altLang="zh-CN" sz="3600" b="1" dirty="0">
                <a:solidFill>
                  <a:schemeClr val="bg1"/>
                </a:solidFill>
                <a:ea typeface="微软雅黑" panose="020B0503020204020204" pitchFamily="34" charset="-122"/>
              </a:rPr>
              <a:t>Woe to those who are wise in their own eyes, And prudent in their own sight!</a:t>
            </a:r>
          </a:p>
        </p:txBody>
      </p:sp>
    </p:spTree>
    <p:extLst>
      <p:ext uri="{BB962C8B-B14F-4D97-AF65-F5344CB8AC3E}">
        <p14:creationId xmlns:p14="http://schemas.microsoft.com/office/powerpoint/2010/main" val="1213072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有一个撒玛利亚的妇人来打水，耶稣对她说：“请你给我水喝。” </a:t>
            </a:r>
          </a:p>
          <a:p>
            <a:pPr algn="l">
              <a:lnSpc>
                <a:spcPct val="114000"/>
              </a:lnSpc>
            </a:pPr>
            <a:r>
              <a:rPr lang="en-US" altLang="zh-CN" sz="3600" b="1" dirty="0">
                <a:solidFill>
                  <a:schemeClr val="bg1"/>
                </a:solidFill>
                <a:ea typeface="微软雅黑" panose="020B0503020204020204" pitchFamily="34" charset="-122"/>
              </a:rPr>
              <a:t>A woman of Samaria came to draw water. Jesus said to her, “Give Me a drink.”</a:t>
            </a:r>
          </a:p>
          <a:p>
            <a:pPr algn="l">
              <a:lnSpc>
                <a:spcPct val="114000"/>
              </a:lnSpc>
            </a:pPr>
            <a:r>
              <a:rPr lang="en-US" altLang="zh-CN" sz="3600" b="1" dirty="0">
                <a:solidFill>
                  <a:srgbClr val="FFFF00"/>
                </a:solidFill>
                <a:ea typeface="微软雅黑" panose="020B0503020204020204" pitchFamily="34" charset="-122"/>
              </a:rPr>
              <a:t>8 </a:t>
            </a:r>
            <a:r>
              <a:rPr lang="zh-CN" altLang="en-US" sz="3600" b="1" dirty="0">
                <a:solidFill>
                  <a:srgbClr val="FFFF00"/>
                </a:solidFill>
                <a:ea typeface="微软雅黑" panose="020B0503020204020204" pitchFamily="34" charset="-122"/>
              </a:rPr>
              <a:t>那时门徒进城买食物去了。</a:t>
            </a:r>
          </a:p>
          <a:p>
            <a:pPr algn="l">
              <a:lnSpc>
                <a:spcPct val="114000"/>
              </a:lnSpc>
            </a:pPr>
            <a:r>
              <a:rPr lang="en-US" altLang="zh-CN" sz="3600" b="1" dirty="0">
                <a:solidFill>
                  <a:schemeClr val="bg1"/>
                </a:solidFill>
                <a:ea typeface="微软雅黑" panose="020B0503020204020204" pitchFamily="34" charset="-122"/>
              </a:rPr>
              <a:t>For His disciples had gone away into the city to buy food.</a:t>
            </a:r>
          </a:p>
        </p:txBody>
      </p:sp>
    </p:spTree>
    <p:extLst>
      <p:ext uri="{BB962C8B-B14F-4D97-AF65-F5344CB8AC3E}">
        <p14:creationId xmlns:p14="http://schemas.microsoft.com/office/powerpoint/2010/main" val="237270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000" b="1" dirty="0">
                <a:solidFill>
                  <a:srgbClr val="FFFF00"/>
                </a:solidFill>
                <a:ea typeface="微软雅黑" panose="020B0503020204020204" pitchFamily="34" charset="-122"/>
              </a:rPr>
              <a:t>9 </a:t>
            </a:r>
            <a:r>
              <a:rPr lang="zh-CN" altLang="en-US" sz="3000" b="1" dirty="0">
                <a:solidFill>
                  <a:srgbClr val="FFFF00"/>
                </a:solidFill>
                <a:ea typeface="微软雅黑" panose="020B0503020204020204" pitchFamily="34" charset="-122"/>
              </a:rPr>
              <a:t>撒玛利亚的妇人对祂说：“你既是犹太人，怎么向我一个撒玛利亚妇人要水喝呢？”原来犹太人和撒玛利亚人没有来往。</a:t>
            </a:r>
          </a:p>
          <a:p>
            <a:pPr algn="l">
              <a:lnSpc>
                <a:spcPct val="100000"/>
              </a:lnSpc>
            </a:pPr>
            <a:r>
              <a:rPr lang="en-US" altLang="zh-CN" sz="2800" b="1" dirty="0">
                <a:solidFill>
                  <a:schemeClr val="bg1"/>
                </a:solidFill>
                <a:ea typeface="微软雅黑" panose="020B0503020204020204" pitchFamily="34" charset="-122"/>
              </a:rPr>
              <a:t>Then the woman of Samaria said to Him, “How is it that You, being a Jew, ask a drink from me, a Samaritan woman?” For Jews have no dealings with Samaritans.</a:t>
            </a:r>
          </a:p>
          <a:p>
            <a:pPr algn="l">
              <a:lnSpc>
                <a:spcPct val="114000"/>
              </a:lnSpc>
            </a:pPr>
            <a:r>
              <a:rPr lang="en-US" altLang="zh-CN" sz="3000" b="1" dirty="0">
                <a:solidFill>
                  <a:srgbClr val="FFFF00"/>
                </a:solidFill>
                <a:ea typeface="微软雅黑" panose="020B0503020204020204" pitchFamily="34" charset="-122"/>
              </a:rPr>
              <a:t>10 </a:t>
            </a:r>
            <a:r>
              <a:rPr lang="zh-CN" altLang="en-US" sz="3000" b="1" dirty="0">
                <a:solidFill>
                  <a:srgbClr val="FFFF00"/>
                </a:solidFill>
                <a:ea typeface="微软雅黑" panose="020B0503020204020204" pitchFamily="34" charset="-122"/>
              </a:rPr>
              <a:t>耶稣回答说：“你若知道　神的恩赐，和对你说‘给我水喝’的是谁，你必早求祂，祂也必早给了你活水。” </a:t>
            </a:r>
          </a:p>
          <a:p>
            <a:pPr algn="l">
              <a:lnSpc>
                <a:spcPct val="100000"/>
              </a:lnSpc>
            </a:pPr>
            <a:r>
              <a:rPr lang="en-US" altLang="zh-CN" sz="2800" b="1" dirty="0">
                <a:solidFill>
                  <a:schemeClr val="bg1"/>
                </a:solidFill>
                <a:ea typeface="微软雅黑" panose="020B0503020204020204" pitchFamily="34" charset="-122"/>
              </a:rPr>
              <a:t>Jesus answered and said to her, “If you knew the gift of God, and who it is who says to you, ‘Give Me a drink,’ you would have asked Him, and He would have given you living water.”</a:t>
            </a:r>
          </a:p>
        </p:txBody>
      </p:sp>
    </p:spTree>
    <p:extLst>
      <p:ext uri="{BB962C8B-B14F-4D97-AF65-F5344CB8AC3E}">
        <p14:creationId xmlns:p14="http://schemas.microsoft.com/office/powerpoint/2010/main" val="3571227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400" b="1" dirty="0">
                <a:solidFill>
                  <a:srgbClr val="FFFF00"/>
                </a:solidFill>
                <a:ea typeface="微软雅黑" panose="020B0503020204020204" pitchFamily="34" charset="-122"/>
              </a:rPr>
              <a:t>11 </a:t>
            </a:r>
            <a:r>
              <a:rPr lang="zh-CN" altLang="en-US" sz="3400" b="1" dirty="0">
                <a:solidFill>
                  <a:srgbClr val="FFFF00"/>
                </a:solidFill>
                <a:ea typeface="微软雅黑" panose="020B0503020204020204" pitchFamily="34" charset="-122"/>
              </a:rPr>
              <a:t>妇人说：“先生，没有打水的器具，井又深，你从哪里得活水呢？</a:t>
            </a:r>
          </a:p>
          <a:p>
            <a:pPr algn="l">
              <a:lnSpc>
                <a:spcPct val="100000"/>
              </a:lnSpc>
            </a:pPr>
            <a:r>
              <a:rPr lang="en-US" altLang="zh-CN" sz="3000" b="1" dirty="0">
                <a:solidFill>
                  <a:schemeClr val="bg1"/>
                </a:solidFill>
                <a:ea typeface="微软雅黑" panose="020B0503020204020204" pitchFamily="34" charset="-122"/>
              </a:rPr>
              <a:t>The woman said to Him, “Sir, You have nothing to draw with, and the well is deep. Where then do You get that living water?</a:t>
            </a:r>
          </a:p>
          <a:p>
            <a:pPr algn="l">
              <a:lnSpc>
                <a:spcPct val="114000"/>
              </a:lnSpc>
            </a:pPr>
            <a:r>
              <a:rPr lang="en-US" altLang="zh-CN" sz="3400" b="1" dirty="0">
                <a:solidFill>
                  <a:srgbClr val="FFFF00"/>
                </a:solidFill>
                <a:ea typeface="微软雅黑" panose="020B0503020204020204" pitchFamily="34" charset="-122"/>
              </a:rPr>
              <a:t>12 </a:t>
            </a:r>
            <a:r>
              <a:rPr lang="zh-CN" altLang="en-US" sz="3400" b="1" dirty="0">
                <a:solidFill>
                  <a:srgbClr val="FFFF00"/>
                </a:solidFill>
                <a:ea typeface="微软雅黑" panose="020B0503020204020204" pitchFamily="34" charset="-122"/>
              </a:rPr>
              <a:t>我们的祖宗雅各布将这井留给我们，他自己和儿子幷牲畜也都喝这井里的水，难道你比他还大吗？” </a:t>
            </a:r>
          </a:p>
          <a:p>
            <a:pPr algn="l">
              <a:lnSpc>
                <a:spcPct val="100000"/>
              </a:lnSpc>
            </a:pPr>
            <a:r>
              <a:rPr lang="en-US" altLang="zh-CN" sz="3000" b="1" dirty="0">
                <a:solidFill>
                  <a:schemeClr val="bg1"/>
                </a:solidFill>
                <a:ea typeface="微软雅黑" panose="020B0503020204020204" pitchFamily="34" charset="-122"/>
              </a:rPr>
              <a:t>Are You greater than our father Jacob, who gave us the well, and drank from it himself, as well as his sons and his livestock?”</a:t>
            </a:r>
          </a:p>
        </p:txBody>
      </p:sp>
    </p:spTree>
    <p:extLst>
      <p:ext uri="{BB962C8B-B14F-4D97-AF65-F5344CB8AC3E}">
        <p14:creationId xmlns:p14="http://schemas.microsoft.com/office/powerpoint/2010/main" val="297127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耶稣回答说：“凡喝这水的，还要再渴；</a:t>
            </a:r>
          </a:p>
          <a:p>
            <a:pPr algn="l">
              <a:lnSpc>
                <a:spcPct val="114000"/>
              </a:lnSpc>
            </a:pPr>
            <a:r>
              <a:rPr lang="en-US" altLang="zh-CN" sz="3600" b="1" dirty="0">
                <a:solidFill>
                  <a:schemeClr val="bg1"/>
                </a:solidFill>
                <a:ea typeface="微软雅黑" panose="020B0503020204020204" pitchFamily="34" charset="-122"/>
              </a:rPr>
              <a:t>Jesus answered and said to her, “Whoever drinks of this water will thirst again,</a:t>
            </a:r>
          </a:p>
          <a:p>
            <a:pPr algn="l">
              <a:lnSpc>
                <a:spcPct val="114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人若喝我所赐的水，就永远不渴。我所赐的水要在他里头成为泉源，直涌到永生。” </a:t>
            </a:r>
          </a:p>
          <a:p>
            <a:pPr algn="l">
              <a:lnSpc>
                <a:spcPct val="114000"/>
              </a:lnSpc>
            </a:pPr>
            <a:r>
              <a:rPr lang="en-US" altLang="zh-CN" sz="3600" b="1" dirty="0">
                <a:solidFill>
                  <a:schemeClr val="bg1"/>
                </a:solidFill>
                <a:ea typeface="微软雅黑" panose="020B0503020204020204" pitchFamily="34" charset="-122"/>
              </a:rPr>
              <a:t>but whoever drinks of the water that I shall give him will never thirst. But the water that I shall give him will become in him a fountain of water springing up into everlasting life.”</a:t>
            </a:r>
          </a:p>
        </p:txBody>
      </p:sp>
    </p:spTree>
    <p:extLst>
      <p:ext uri="{BB962C8B-B14F-4D97-AF65-F5344CB8AC3E}">
        <p14:creationId xmlns:p14="http://schemas.microsoft.com/office/powerpoint/2010/main" val="3440423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200" b="1" dirty="0">
                <a:solidFill>
                  <a:srgbClr val="FFFF00"/>
                </a:solidFill>
                <a:ea typeface="微软雅黑" panose="020B0503020204020204" pitchFamily="34" charset="-122"/>
              </a:rPr>
              <a:t>15 </a:t>
            </a:r>
            <a:r>
              <a:rPr lang="zh-CN" altLang="en-US" sz="3200" b="1" dirty="0">
                <a:solidFill>
                  <a:srgbClr val="FFFF00"/>
                </a:solidFill>
                <a:ea typeface="微软雅黑" panose="020B0503020204020204" pitchFamily="34" charset="-122"/>
              </a:rPr>
              <a:t>妇人说：“先生，请把这水赐给我，叫我不渴，也不用来这么远打水。” </a:t>
            </a:r>
          </a:p>
          <a:p>
            <a:pPr algn="l">
              <a:lnSpc>
                <a:spcPct val="100000"/>
              </a:lnSpc>
            </a:pPr>
            <a:r>
              <a:rPr lang="en-US" altLang="zh-CN" sz="3000" b="1" dirty="0">
                <a:solidFill>
                  <a:schemeClr val="bg1"/>
                </a:solidFill>
                <a:ea typeface="微软雅黑" panose="020B0503020204020204" pitchFamily="34" charset="-122"/>
              </a:rPr>
              <a:t>The woman said to Him, “Sir, give me this water, that I may not thirst, nor come here to draw.”</a:t>
            </a:r>
          </a:p>
          <a:p>
            <a:pPr algn="l">
              <a:lnSpc>
                <a:spcPct val="114000"/>
              </a:lnSpc>
            </a:pPr>
            <a:r>
              <a:rPr lang="en-US" altLang="zh-CN" sz="3200" b="1" dirty="0">
                <a:solidFill>
                  <a:srgbClr val="FFFF00"/>
                </a:solidFill>
                <a:ea typeface="微软雅黑" panose="020B0503020204020204" pitchFamily="34" charset="-122"/>
              </a:rPr>
              <a:t>16 </a:t>
            </a:r>
            <a:r>
              <a:rPr lang="zh-CN" altLang="en-US" sz="3200" b="1" dirty="0">
                <a:solidFill>
                  <a:srgbClr val="FFFF00"/>
                </a:solidFill>
                <a:ea typeface="微软雅黑" panose="020B0503020204020204" pitchFamily="34" charset="-122"/>
              </a:rPr>
              <a:t>耶稣说：“你去叫你丈夫也到这里来。” </a:t>
            </a:r>
          </a:p>
          <a:p>
            <a:pPr algn="l">
              <a:lnSpc>
                <a:spcPct val="100000"/>
              </a:lnSpc>
            </a:pPr>
            <a:r>
              <a:rPr lang="en-US" altLang="zh-CN" sz="3000" b="1" dirty="0">
                <a:solidFill>
                  <a:schemeClr val="bg1"/>
                </a:solidFill>
                <a:ea typeface="微软雅黑" panose="020B0503020204020204" pitchFamily="34" charset="-122"/>
              </a:rPr>
              <a:t>Jesus said to her, “Go, call your husband, and come here.”</a:t>
            </a:r>
          </a:p>
          <a:p>
            <a:pPr algn="l">
              <a:lnSpc>
                <a:spcPct val="114000"/>
              </a:lnSpc>
            </a:pPr>
            <a:r>
              <a:rPr lang="en-US" altLang="zh-CN" sz="3200" b="1" dirty="0">
                <a:solidFill>
                  <a:srgbClr val="FFFF00"/>
                </a:solidFill>
                <a:ea typeface="微软雅黑" panose="020B0503020204020204" pitchFamily="34" charset="-122"/>
              </a:rPr>
              <a:t>17 </a:t>
            </a:r>
            <a:r>
              <a:rPr lang="zh-CN" altLang="en-US" sz="3200" b="1" dirty="0">
                <a:solidFill>
                  <a:srgbClr val="FFFF00"/>
                </a:solidFill>
                <a:ea typeface="微软雅黑" panose="020B0503020204020204" pitchFamily="34" charset="-122"/>
              </a:rPr>
              <a:t>妇人说：“我没有丈夫。”耶稣说：“你说没有丈夫，是不错的。</a:t>
            </a:r>
          </a:p>
          <a:p>
            <a:pPr algn="l">
              <a:lnSpc>
                <a:spcPct val="100000"/>
              </a:lnSpc>
            </a:pPr>
            <a:r>
              <a:rPr lang="en-US" altLang="zh-CN" sz="3000" b="1" dirty="0">
                <a:solidFill>
                  <a:schemeClr val="bg1"/>
                </a:solidFill>
                <a:ea typeface="微软雅黑" panose="020B0503020204020204" pitchFamily="34" charset="-122"/>
              </a:rPr>
              <a:t>The woman answered and said, “I have no husband.” Jesus said to her, “You have well said, ‘I have no husband,’</a:t>
            </a:r>
          </a:p>
        </p:txBody>
      </p:sp>
    </p:spTree>
    <p:extLst>
      <p:ext uri="{BB962C8B-B14F-4D97-AF65-F5344CB8AC3E}">
        <p14:creationId xmlns:p14="http://schemas.microsoft.com/office/powerpoint/2010/main" val="4030474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000" b="1" dirty="0">
                <a:solidFill>
                  <a:srgbClr val="FFFF00"/>
                </a:solidFill>
                <a:ea typeface="微软雅黑" panose="020B0503020204020204" pitchFamily="34" charset="-122"/>
              </a:rPr>
              <a:t>18 </a:t>
            </a:r>
            <a:r>
              <a:rPr lang="zh-CN" altLang="en-US" sz="3000" b="1" dirty="0">
                <a:solidFill>
                  <a:srgbClr val="FFFF00"/>
                </a:solidFill>
                <a:ea typeface="微软雅黑" panose="020B0503020204020204" pitchFamily="34" charset="-122"/>
              </a:rPr>
              <a:t>你已经有五个丈夫，你现在有的，幷不是你的丈夫，你这话是真的。”  </a:t>
            </a:r>
            <a:endParaRPr lang="en-US" altLang="zh-CN" sz="3000" b="1" dirty="0">
              <a:solidFill>
                <a:srgbClr val="FFFF00"/>
              </a:solidFill>
              <a:ea typeface="微软雅黑" panose="020B0503020204020204" pitchFamily="34" charset="-122"/>
            </a:endParaRPr>
          </a:p>
          <a:p>
            <a:pPr algn="l">
              <a:lnSpc>
                <a:spcPct val="114000"/>
              </a:lnSpc>
            </a:pPr>
            <a:r>
              <a:rPr lang="en-US" altLang="zh-CN" sz="3000" b="1" dirty="0">
                <a:solidFill>
                  <a:schemeClr val="bg1"/>
                </a:solidFill>
                <a:ea typeface="微软雅黑" panose="020B0503020204020204" pitchFamily="34" charset="-122"/>
              </a:rPr>
              <a:t>for you have had five husbands, and the one whom you now have is not your husband; in that you spoke truly.”</a:t>
            </a:r>
          </a:p>
          <a:p>
            <a:pPr algn="l">
              <a:lnSpc>
                <a:spcPct val="114000"/>
              </a:lnSpc>
            </a:pPr>
            <a:r>
              <a:rPr lang="en-US" altLang="zh-CN" sz="3000" b="1" dirty="0">
                <a:solidFill>
                  <a:srgbClr val="FFFF00"/>
                </a:solidFill>
                <a:ea typeface="微软雅黑" panose="020B0503020204020204" pitchFamily="34" charset="-122"/>
              </a:rPr>
              <a:t>19 </a:t>
            </a:r>
            <a:r>
              <a:rPr lang="zh-CN" altLang="en-US" sz="3000" b="1" dirty="0">
                <a:solidFill>
                  <a:srgbClr val="FFFF00"/>
                </a:solidFill>
                <a:ea typeface="微软雅黑" panose="020B0503020204020204" pitchFamily="34" charset="-122"/>
              </a:rPr>
              <a:t>妇人说：“先生，我看出你是先知。</a:t>
            </a:r>
            <a:endParaRPr lang="en-US" altLang="zh-CN" sz="3000" b="1" dirty="0">
              <a:solidFill>
                <a:srgbClr val="FFFF00"/>
              </a:solidFill>
              <a:ea typeface="微软雅黑" panose="020B0503020204020204" pitchFamily="34" charset="-122"/>
            </a:endParaRPr>
          </a:p>
          <a:p>
            <a:pPr algn="l">
              <a:lnSpc>
                <a:spcPct val="100000"/>
              </a:lnSpc>
            </a:pPr>
            <a:r>
              <a:rPr lang="en-US" altLang="zh-CN" sz="3000" b="1" dirty="0">
                <a:solidFill>
                  <a:schemeClr val="bg1"/>
                </a:solidFill>
                <a:ea typeface="微软雅黑" panose="020B0503020204020204" pitchFamily="34" charset="-122"/>
              </a:rPr>
              <a:t>The woman said to Him, “Sir, I perceive that You are a prophet.</a:t>
            </a:r>
          </a:p>
          <a:p>
            <a:pPr algn="l">
              <a:lnSpc>
                <a:spcPct val="114000"/>
              </a:lnSpc>
            </a:pPr>
            <a:r>
              <a:rPr lang="en-US" altLang="zh-CN" sz="3000" b="1" dirty="0">
                <a:solidFill>
                  <a:srgbClr val="FFFF00"/>
                </a:solidFill>
                <a:ea typeface="微软雅黑" panose="020B0503020204020204" pitchFamily="34" charset="-122"/>
              </a:rPr>
              <a:t>20 </a:t>
            </a:r>
            <a:r>
              <a:rPr lang="zh-CN" altLang="en-US" sz="3000" b="1" dirty="0">
                <a:solidFill>
                  <a:srgbClr val="FFFF00"/>
                </a:solidFill>
                <a:ea typeface="微软雅黑" panose="020B0503020204020204" pitchFamily="34" charset="-122"/>
              </a:rPr>
              <a:t>我们的祖宗在这山上礼拜，你们倒说，应当礼拜的地方是在耶路撒冷。”  </a:t>
            </a:r>
            <a:r>
              <a:rPr lang="en-US" altLang="zh-CN" sz="3000" b="1" dirty="0">
                <a:solidFill>
                  <a:schemeClr val="bg1"/>
                </a:solidFill>
                <a:ea typeface="微软雅黑" panose="020B0503020204020204" pitchFamily="34" charset="-122"/>
              </a:rPr>
              <a:t>Our fathers worshiped on this mountain, and you Jews say that in Jerusalem is the place where one ought to worship.”</a:t>
            </a:r>
          </a:p>
        </p:txBody>
      </p:sp>
    </p:spTree>
    <p:extLst>
      <p:ext uri="{BB962C8B-B14F-4D97-AF65-F5344CB8AC3E}">
        <p14:creationId xmlns:p14="http://schemas.microsoft.com/office/powerpoint/2010/main" val="119531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600" b="1" dirty="0">
                <a:solidFill>
                  <a:srgbClr val="FFFF00"/>
                </a:solidFill>
                <a:ea typeface="微软雅黑" panose="020B0503020204020204" pitchFamily="34" charset="-122"/>
              </a:rPr>
              <a:t>21 </a:t>
            </a:r>
            <a:r>
              <a:rPr lang="zh-CN" altLang="en-US" sz="3600" b="1" dirty="0">
                <a:solidFill>
                  <a:srgbClr val="FFFF00"/>
                </a:solidFill>
                <a:ea typeface="微软雅黑" panose="020B0503020204020204" pitchFamily="34" charset="-122"/>
              </a:rPr>
              <a:t>耶稣说：“妇人，你当信我。时候将到，你们拜父也不在这山上，也不在耶路撒冷。</a:t>
            </a:r>
          </a:p>
          <a:p>
            <a:pPr algn="l">
              <a:lnSpc>
                <a:spcPct val="114000"/>
              </a:lnSpc>
            </a:pPr>
            <a:r>
              <a:rPr lang="en-US" altLang="zh-CN" sz="3600" b="1" dirty="0">
                <a:solidFill>
                  <a:schemeClr val="bg1"/>
                </a:solidFill>
                <a:ea typeface="微软雅黑" panose="020B0503020204020204" pitchFamily="34" charset="-122"/>
              </a:rPr>
              <a:t>Jesus said to her, “Woman, believe Me, the hour is coming when you will neither on this mountain, nor in Jerusalem, worship the Father.</a:t>
            </a:r>
          </a:p>
          <a:p>
            <a:pPr algn="l">
              <a:lnSpc>
                <a:spcPct val="114000"/>
              </a:lnSpc>
            </a:pPr>
            <a:r>
              <a:rPr lang="en-US" altLang="zh-CN" sz="3600" b="1" dirty="0">
                <a:solidFill>
                  <a:srgbClr val="FFFF00"/>
                </a:solidFill>
                <a:ea typeface="微软雅黑" panose="020B0503020204020204" pitchFamily="34" charset="-122"/>
              </a:rPr>
              <a:t>22 </a:t>
            </a:r>
            <a:r>
              <a:rPr lang="zh-CN" altLang="en-US" sz="3600" b="1" dirty="0">
                <a:solidFill>
                  <a:srgbClr val="FFFF00"/>
                </a:solidFill>
                <a:ea typeface="微软雅黑" panose="020B0503020204020204" pitchFamily="34" charset="-122"/>
              </a:rPr>
              <a:t>你们所拜的，你们不知道；我们所拜的，我们知道，因为救恩是从犹太人出来的。</a:t>
            </a:r>
          </a:p>
          <a:p>
            <a:pPr algn="l">
              <a:lnSpc>
                <a:spcPct val="114000"/>
              </a:lnSpc>
            </a:pPr>
            <a:r>
              <a:rPr lang="en-US" altLang="zh-CN" sz="3600" b="1" dirty="0">
                <a:solidFill>
                  <a:schemeClr val="bg1"/>
                </a:solidFill>
                <a:ea typeface="微软雅黑" panose="020B0503020204020204" pitchFamily="34" charset="-122"/>
              </a:rPr>
              <a:t>You worship what you do not know; we know what we worship, for salvation is of the Jews.</a:t>
            </a:r>
          </a:p>
        </p:txBody>
      </p:sp>
    </p:spTree>
    <p:extLst>
      <p:ext uri="{BB962C8B-B14F-4D97-AF65-F5344CB8AC3E}">
        <p14:creationId xmlns:p14="http://schemas.microsoft.com/office/powerpoint/2010/main" val="1789956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400" b="1" dirty="0">
                <a:solidFill>
                  <a:srgbClr val="FFFF00"/>
                </a:solidFill>
                <a:ea typeface="微软雅黑" panose="020B0503020204020204" pitchFamily="34" charset="-122"/>
              </a:rPr>
              <a:t>23 </a:t>
            </a:r>
            <a:r>
              <a:rPr lang="zh-CN" altLang="en-US" sz="3400" b="1" dirty="0">
                <a:solidFill>
                  <a:srgbClr val="FFFF00"/>
                </a:solidFill>
                <a:ea typeface="微软雅黑" panose="020B0503020204020204" pitchFamily="34" charset="-122"/>
              </a:rPr>
              <a:t>时候将到，如今就是了，那真正拜父的，要用心灵和诚实拜祂，因为父要这样的人拜祂。</a:t>
            </a:r>
          </a:p>
          <a:p>
            <a:pPr algn="l">
              <a:lnSpc>
                <a:spcPct val="100000"/>
              </a:lnSpc>
            </a:pPr>
            <a:r>
              <a:rPr lang="en-US" altLang="zh-CN" sz="3400" b="1" dirty="0">
                <a:solidFill>
                  <a:schemeClr val="bg1"/>
                </a:solidFill>
                <a:ea typeface="微软雅黑" panose="020B0503020204020204" pitchFamily="34" charset="-122"/>
              </a:rPr>
              <a:t>But the hour is coming, and now is, when the true worshipers will worship the Father in spirit and truth; for the Father is seeking such to worship Him.</a:t>
            </a:r>
          </a:p>
          <a:p>
            <a:pPr algn="l">
              <a:lnSpc>
                <a:spcPct val="114000"/>
              </a:lnSpc>
            </a:pPr>
            <a:r>
              <a:rPr lang="en-US" altLang="zh-CN" sz="3400" b="1" dirty="0">
                <a:solidFill>
                  <a:srgbClr val="FFFF00"/>
                </a:solidFill>
                <a:ea typeface="微软雅黑" panose="020B0503020204020204" pitchFamily="34" charset="-122"/>
              </a:rPr>
              <a:t>24 </a:t>
            </a:r>
            <a:r>
              <a:rPr lang="zh-CN" altLang="en-US" sz="3400" b="1" dirty="0">
                <a:solidFill>
                  <a:srgbClr val="FFFF00"/>
                </a:solidFill>
                <a:ea typeface="微软雅黑" panose="020B0503020204020204" pitchFamily="34" charset="-122"/>
              </a:rPr>
              <a:t>神是个灵（或无“个”字），所以拜祂的，必须用心灵和诚实拜祂。” </a:t>
            </a:r>
          </a:p>
          <a:p>
            <a:pPr algn="l">
              <a:lnSpc>
                <a:spcPct val="100000"/>
              </a:lnSpc>
            </a:pPr>
            <a:r>
              <a:rPr lang="en-US" altLang="zh-CN" sz="3400" b="1" dirty="0">
                <a:solidFill>
                  <a:schemeClr val="bg1"/>
                </a:solidFill>
                <a:ea typeface="微软雅黑" panose="020B0503020204020204" pitchFamily="34" charset="-122"/>
              </a:rPr>
              <a:t>God is Spirit, and those who worship Him must worship in spirit and truth.”</a:t>
            </a:r>
          </a:p>
        </p:txBody>
      </p:sp>
    </p:spTree>
    <p:extLst>
      <p:ext uri="{BB962C8B-B14F-4D97-AF65-F5344CB8AC3E}">
        <p14:creationId xmlns:p14="http://schemas.microsoft.com/office/powerpoint/2010/main" val="1032880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600" b="1" dirty="0">
                <a:solidFill>
                  <a:srgbClr val="FFFF00"/>
                </a:solidFill>
                <a:ea typeface="微软雅黑" panose="020B0503020204020204" pitchFamily="34" charset="-122"/>
              </a:rPr>
              <a:t>25 </a:t>
            </a:r>
            <a:r>
              <a:rPr lang="zh-CN" altLang="en-US" sz="3600" b="1" dirty="0">
                <a:solidFill>
                  <a:srgbClr val="FFFF00"/>
                </a:solidFill>
                <a:ea typeface="微软雅黑" panose="020B0503020204020204" pitchFamily="34" charset="-122"/>
              </a:rPr>
              <a:t>妇人说：“我知道弥赛亚（就是那称为基督的）要来，祂来了，必将一切的事都告诉我们。” </a:t>
            </a:r>
          </a:p>
          <a:p>
            <a:pPr algn="l">
              <a:lnSpc>
                <a:spcPct val="114000"/>
              </a:lnSpc>
            </a:pPr>
            <a:r>
              <a:rPr lang="en-US" altLang="zh-CN" sz="3600" b="1" dirty="0">
                <a:solidFill>
                  <a:schemeClr val="bg1"/>
                </a:solidFill>
                <a:ea typeface="微软雅黑" panose="020B0503020204020204" pitchFamily="34" charset="-122"/>
              </a:rPr>
              <a:t>The woman said to Him, “I know that Messiah is coming” (who is called Christ). “When He comes, He will tell us all things.”</a:t>
            </a:r>
          </a:p>
          <a:p>
            <a:pPr algn="l">
              <a:lnSpc>
                <a:spcPct val="114000"/>
              </a:lnSpc>
            </a:pPr>
            <a:r>
              <a:rPr lang="en-US" altLang="zh-CN" sz="3600" b="1" dirty="0">
                <a:solidFill>
                  <a:srgbClr val="FFFF00"/>
                </a:solidFill>
                <a:ea typeface="微软雅黑" panose="020B0503020204020204" pitchFamily="34" charset="-122"/>
              </a:rPr>
              <a:t>26 </a:t>
            </a:r>
            <a:r>
              <a:rPr lang="zh-CN" altLang="en-US" sz="3600" b="1" dirty="0">
                <a:solidFill>
                  <a:srgbClr val="FFFF00"/>
                </a:solidFill>
                <a:ea typeface="微软雅黑" panose="020B0503020204020204" pitchFamily="34" charset="-122"/>
              </a:rPr>
              <a:t>耶稣说：“这和你说话的就是祂。” </a:t>
            </a:r>
          </a:p>
          <a:p>
            <a:pPr algn="l">
              <a:lnSpc>
                <a:spcPct val="114000"/>
              </a:lnSpc>
            </a:pPr>
            <a:r>
              <a:rPr lang="en-US" altLang="zh-CN" sz="3600" b="1" dirty="0">
                <a:solidFill>
                  <a:schemeClr val="bg1"/>
                </a:solidFill>
                <a:ea typeface="微软雅黑" panose="020B0503020204020204" pitchFamily="34" charset="-122"/>
              </a:rPr>
              <a:t>Jesus said to her, “I who speak to you am He.”</a:t>
            </a:r>
          </a:p>
        </p:txBody>
      </p:sp>
    </p:spTree>
    <p:extLst>
      <p:ext uri="{BB962C8B-B14F-4D97-AF65-F5344CB8AC3E}">
        <p14:creationId xmlns:p14="http://schemas.microsoft.com/office/powerpoint/2010/main" val="29396531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600" b="1" dirty="0">
                <a:solidFill>
                  <a:srgbClr val="FFFF00"/>
                </a:solidFill>
                <a:ea typeface="微软雅黑" panose="020B0503020204020204" pitchFamily="34" charset="-122"/>
              </a:rPr>
              <a:t>27 </a:t>
            </a:r>
            <a:r>
              <a:rPr lang="zh-CN" altLang="en-US" sz="3600" b="1" dirty="0">
                <a:solidFill>
                  <a:srgbClr val="FFFF00"/>
                </a:solidFill>
                <a:ea typeface="微软雅黑" panose="020B0503020204020204" pitchFamily="34" charset="-122"/>
              </a:rPr>
              <a:t>当下门徒回来，就希奇耶稣和一个妇人说话。只是没有人说：“你是要什么？”或说：“你为什么和她说话？”</a:t>
            </a:r>
            <a:endParaRPr lang="en-US" altLang="zh-CN" sz="3600" b="1" dirty="0">
              <a:solidFill>
                <a:srgbClr val="FFFF00"/>
              </a:solidFill>
              <a:ea typeface="微软雅黑" panose="020B0503020204020204" pitchFamily="34" charset="-122"/>
            </a:endParaRPr>
          </a:p>
          <a:p>
            <a:pPr algn="l">
              <a:lnSpc>
                <a:spcPct val="114000"/>
              </a:lnSpc>
            </a:pPr>
            <a:r>
              <a:rPr lang="en-US" altLang="zh-CN" sz="3600" b="1" dirty="0">
                <a:solidFill>
                  <a:schemeClr val="bg1"/>
                </a:solidFill>
                <a:ea typeface="微软雅黑" panose="020B0503020204020204" pitchFamily="34" charset="-122"/>
              </a:rPr>
              <a:t>And at this point His disciples came, and they marveled that He talked with a woman; yet no one said, “What do You seek?” or, “Why are You talking with her?”</a:t>
            </a:r>
          </a:p>
        </p:txBody>
      </p:sp>
    </p:spTree>
    <p:extLst>
      <p:ext uri="{BB962C8B-B14F-4D97-AF65-F5344CB8AC3E}">
        <p14:creationId xmlns:p14="http://schemas.microsoft.com/office/powerpoint/2010/main" val="637819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4000"/>
              </a:lnSpc>
            </a:pPr>
            <a:r>
              <a:rPr lang="en-US" altLang="zh-CN" sz="3600" b="1" u="sng" dirty="0">
                <a:solidFill>
                  <a:schemeClr val="bg1"/>
                </a:solidFill>
                <a:ea typeface="微软雅黑" panose="020B0503020204020204" pitchFamily="34" charset="-122"/>
              </a:rPr>
              <a:t>【</a:t>
            </a:r>
            <a:r>
              <a:rPr lang="zh-CN" altLang="en-US" sz="3600" b="1" u="sng" dirty="0">
                <a:solidFill>
                  <a:schemeClr val="bg1"/>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4:7-30】</a:t>
            </a:r>
          </a:p>
          <a:p>
            <a:pPr algn="l">
              <a:lnSpc>
                <a:spcPct val="114000"/>
              </a:lnSpc>
            </a:pPr>
            <a:r>
              <a:rPr lang="en-US" altLang="zh-CN" sz="3300" b="1" dirty="0">
                <a:solidFill>
                  <a:srgbClr val="FFFF00"/>
                </a:solidFill>
                <a:ea typeface="微软雅黑" panose="020B0503020204020204" pitchFamily="34" charset="-122"/>
              </a:rPr>
              <a:t>28 </a:t>
            </a:r>
            <a:r>
              <a:rPr lang="zh-CN" altLang="en-US" sz="3300" b="1" dirty="0">
                <a:solidFill>
                  <a:srgbClr val="FFFF00"/>
                </a:solidFill>
                <a:ea typeface="微软雅黑" panose="020B0503020204020204" pitchFamily="34" charset="-122"/>
              </a:rPr>
              <a:t>那妇人就留下水罐子，往城里去，对众人说：</a:t>
            </a:r>
          </a:p>
          <a:p>
            <a:pPr algn="l">
              <a:lnSpc>
                <a:spcPct val="114000"/>
              </a:lnSpc>
            </a:pPr>
            <a:r>
              <a:rPr lang="en-US" altLang="zh-CN" sz="3300" b="1" dirty="0">
                <a:solidFill>
                  <a:schemeClr val="bg1"/>
                </a:solidFill>
                <a:ea typeface="微软雅黑" panose="020B0503020204020204" pitchFamily="34" charset="-122"/>
              </a:rPr>
              <a:t>The woman then left her </a:t>
            </a:r>
            <a:r>
              <a:rPr lang="en-US" altLang="zh-CN" sz="3300" b="1" dirty="0" err="1">
                <a:solidFill>
                  <a:schemeClr val="bg1"/>
                </a:solidFill>
                <a:ea typeface="微软雅黑" panose="020B0503020204020204" pitchFamily="34" charset="-122"/>
              </a:rPr>
              <a:t>waterpot</a:t>
            </a:r>
            <a:r>
              <a:rPr lang="en-US" altLang="zh-CN" sz="3300" b="1" dirty="0">
                <a:solidFill>
                  <a:schemeClr val="bg1"/>
                </a:solidFill>
                <a:ea typeface="微软雅黑" panose="020B0503020204020204" pitchFamily="34" charset="-122"/>
              </a:rPr>
              <a:t>, went her way into the city, and said to the men,</a:t>
            </a:r>
          </a:p>
          <a:p>
            <a:pPr algn="l">
              <a:lnSpc>
                <a:spcPct val="114000"/>
              </a:lnSpc>
            </a:pPr>
            <a:r>
              <a:rPr lang="en-US" altLang="zh-CN" sz="3300" b="1" dirty="0">
                <a:solidFill>
                  <a:srgbClr val="FFFF00"/>
                </a:solidFill>
                <a:ea typeface="微软雅黑" panose="020B0503020204020204" pitchFamily="34" charset="-122"/>
              </a:rPr>
              <a:t>29 “</a:t>
            </a:r>
            <a:r>
              <a:rPr lang="zh-CN" altLang="en-US" sz="3300" b="1" dirty="0">
                <a:solidFill>
                  <a:srgbClr val="FFFF00"/>
                </a:solidFill>
                <a:ea typeface="微软雅黑" panose="020B0503020204020204" pitchFamily="34" charset="-122"/>
              </a:rPr>
              <a:t>你们来看，有一个人将我素来所行的一切事都给我说出来了，莫非这就是基督吗？” </a:t>
            </a:r>
          </a:p>
          <a:p>
            <a:pPr algn="l">
              <a:lnSpc>
                <a:spcPct val="114000"/>
              </a:lnSpc>
            </a:pPr>
            <a:r>
              <a:rPr lang="zh-CN" altLang="en-US" sz="3300" b="1" dirty="0">
                <a:solidFill>
                  <a:schemeClr val="bg1"/>
                </a:solidFill>
                <a:ea typeface="微软雅黑" panose="020B0503020204020204" pitchFamily="34" charset="-122"/>
              </a:rPr>
              <a:t>“</a:t>
            </a:r>
            <a:r>
              <a:rPr lang="en-US" altLang="zh-CN" sz="3300" b="1" dirty="0">
                <a:solidFill>
                  <a:schemeClr val="bg1"/>
                </a:solidFill>
                <a:ea typeface="微软雅黑" panose="020B0503020204020204" pitchFamily="34" charset="-122"/>
              </a:rPr>
              <a:t>Come, see a Man who told me all things that I ever did. Could this be the Christ?”</a:t>
            </a:r>
          </a:p>
          <a:p>
            <a:pPr algn="l">
              <a:lnSpc>
                <a:spcPct val="114000"/>
              </a:lnSpc>
            </a:pPr>
            <a:r>
              <a:rPr lang="en-US" altLang="zh-CN" sz="3300" b="1" dirty="0">
                <a:solidFill>
                  <a:srgbClr val="FFFF00"/>
                </a:solidFill>
                <a:ea typeface="微软雅黑" panose="020B0503020204020204" pitchFamily="34" charset="-122"/>
              </a:rPr>
              <a:t>30 </a:t>
            </a:r>
            <a:r>
              <a:rPr lang="zh-CN" altLang="en-US" sz="3300" b="1" dirty="0">
                <a:solidFill>
                  <a:srgbClr val="FFFF00"/>
                </a:solidFill>
                <a:ea typeface="微软雅黑" panose="020B0503020204020204" pitchFamily="34" charset="-122"/>
              </a:rPr>
              <a:t>众人就出城往耶稣那里去。</a:t>
            </a:r>
          </a:p>
          <a:p>
            <a:pPr algn="l">
              <a:lnSpc>
                <a:spcPct val="114000"/>
              </a:lnSpc>
            </a:pPr>
            <a:r>
              <a:rPr lang="en-US" altLang="zh-CN" sz="3300" b="1" dirty="0">
                <a:solidFill>
                  <a:schemeClr val="bg1"/>
                </a:solidFill>
                <a:ea typeface="微软雅黑" panose="020B0503020204020204" pitchFamily="34" charset="-122"/>
              </a:rPr>
              <a:t>Then they went out of the city and came to Him.</a:t>
            </a:r>
          </a:p>
        </p:txBody>
      </p:sp>
    </p:spTree>
    <p:extLst>
      <p:ext uri="{BB962C8B-B14F-4D97-AF65-F5344CB8AC3E}">
        <p14:creationId xmlns:p14="http://schemas.microsoft.com/office/powerpoint/2010/main" val="3641828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John 4:13-14】</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耶稣回答说：“凡喝这水的，还要再渴；</a:t>
            </a:r>
          </a:p>
          <a:p>
            <a:pPr algn="l">
              <a:lnSpc>
                <a:spcPct val="112000"/>
              </a:lnSpc>
            </a:pPr>
            <a:r>
              <a:rPr lang="en-US" altLang="zh-CN" sz="3600" b="1" dirty="0">
                <a:solidFill>
                  <a:schemeClr val="bg1"/>
                </a:solidFill>
                <a:ea typeface="微软雅黑" panose="020B0503020204020204" pitchFamily="34" charset="-122"/>
              </a:rPr>
              <a:t>Jesus answered and said to her, “Whoever drinks of this water will thirst again,</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人若喝我所赐的水，就永远不渴。我所赐的水要在他里头成为泉源，直涌到永生。” </a:t>
            </a:r>
          </a:p>
          <a:p>
            <a:pPr algn="l">
              <a:lnSpc>
                <a:spcPct val="112000"/>
              </a:lnSpc>
            </a:pPr>
            <a:r>
              <a:rPr lang="en-US" altLang="zh-CN" sz="3600" b="1" dirty="0">
                <a:solidFill>
                  <a:schemeClr val="bg1"/>
                </a:solidFill>
                <a:ea typeface="微软雅黑" panose="020B0503020204020204" pitchFamily="34" charset="-122"/>
              </a:rPr>
              <a:t>but whoever drinks of the water that I shall give him will never thirst. But the water that I shall give him will become in him a fountain of water springing up into everlasting life.”</a:t>
            </a:r>
          </a:p>
        </p:txBody>
      </p:sp>
    </p:spTree>
    <p:extLst>
      <p:ext uri="{BB962C8B-B14F-4D97-AF65-F5344CB8AC3E}">
        <p14:creationId xmlns:p14="http://schemas.microsoft.com/office/powerpoint/2010/main" val="2826259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John 4:13-14】</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耶稣回答说：“凡喝这水的，还要再渴；</a:t>
            </a:r>
          </a:p>
          <a:p>
            <a:pPr algn="l">
              <a:lnSpc>
                <a:spcPct val="112000"/>
              </a:lnSpc>
            </a:pPr>
            <a:r>
              <a:rPr lang="en-US" altLang="zh-CN" sz="3600" b="1" dirty="0">
                <a:solidFill>
                  <a:schemeClr val="bg1"/>
                </a:solidFill>
                <a:ea typeface="微软雅黑" panose="020B0503020204020204" pitchFamily="34" charset="-122"/>
              </a:rPr>
              <a:t>Jesus answered and said to her, “Whoever drinks of this water will thirst again,</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人若喝我所赐的水，就永远不渴。我所赐的水要在他里头成为泉源，直涌到永生。” </a:t>
            </a:r>
          </a:p>
          <a:p>
            <a:pPr algn="l">
              <a:lnSpc>
                <a:spcPct val="112000"/>
              </a:lnSpc>
            </a:pPr>
            <a:r>
              <a:rPr lang="en-US" altLang="zh-CN" sz="3600" b="1" dirty="0">
                <a:solidFill>
                  <a:schemeClr val="bg1"/>
                </a:solidFill>
                <a:ea typeface="微软雅黑" panose="020B0503020204020204" pitchFamily="34" charset="-122"/>
              </a:rPr>
              <a:t>but whoever drinks of the water that I shall give him will never thirst. But the water that I shall give him will become in him a fountain of water springing up into everlasting life.”</a:t>
            </a:r>
          </a:p>
        </p:txBody>
      </p:sp>
    </p:spTree>
    <p:extLst>
      <p:ext uri="{BB962C8B-B14F-4D97-AF65-F5344CB8AC3E}">
        <p14:creationId xmlns:p14="http://schemas.microsoft.com/office/powerpoint/2010/main" val="1606982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John 4:18-19】</a:t>
            </a:r>
          </a:p>
          <a:p>
            <a:pPr algn="l">
              <a:lnSpc>
                <a:spcPct val="112000"/>
              </a:lnSpc>
            </a:pPr>
            <a:r>
              <a:rPr lang="en-US" altLang="zh-CN" sz="3600" b="1" dirty="0">
                <a:solidFill>
                  <a:srgbClr val="FFFF00"/>
                </a:solidFill>
                <a:ea typeface="微软雅黑" panose="020B0503020204020204" pitchFamily="34" charset="-122"/>
              </a:rPr>
              <a:t>18 </a:t>
            </a:r>
            <a:r>
              <a:rPr lang="zh-CN" altLang="en-US" sz="3600" b="1" dirty="0">
                <a:solidFill>
                  <a:srgbClr val="FFFF00"/>
                </a:solidFill>
                <a:ea typeface="微软雅黑" panose="020B0503020204020204" pitchFamily="34" charset="-122"/>
              </a:rPr>
              <a:t>你已经有五个丈夫，你现在有的，并不是你的丈夫，你这话是真的。” </a:t>
            </a:r>
          </a:p>
          <a:p>
            <a:pPr algn="l">
              <a:lnSpc>
                <a:spcPct val="112000"/>
              </a:lnSpc>
            </a:pPr>
            <a:r>
              <a:rPr lang="en-US" altLang="zh-CN" sz="3600" b="1" dirty="0">
                <a:solidFill>
                  <a:schemeClr val="bg1"/>
                </a:solidFill>
                <a:ea typeface="微软雅黑" panose="020B0503020204020204" pitchFamily="34" charset="-122"/>
              </a:rPr>
              <a:t>for you have had five husbands, and the one whom you now have is not your husband; in that you spoke </a:t>
            </a:r>
          </a:p>
          <a:p>
            <a:pPr algn="l">
              <a:lnSpc>
                <a:spcPct val="112000"/>
              </a:lnSpc>
            </a:pPr>
            <a:r>
              <a:rPr lang="en-US" altLang="zh-CN" sz="3600" b="1" dirty="0">
                <a:solidFill>
                  <a:schemeClr val="bg1"/>
                </a:solidFill>
                <a:ea typeface="微软雅黑" panose="020B0503020204020204" pitchFamily="34" charset="-122"/>
              </a:rPr>
              <a:t>truly.” </a:t>
            </a:r>
          </a:p>
          <a:p>
            <a:pPr algn="l">
              <a:lnSpc>
                <a:spcPct val="112000"/>
              </a:lnSpc>
            </a:pPr>
            <a:r>
              <a:rPr lang="en-US" altLang="zh-CN" sz="3600" b="1" dirty="0">
                <a:solidFill>
                  <a:srgbClr val="FFFF00"/>
                </a:solidFill>
                <a:ea typeface="微软雅黑" panose="020B0503020204020204" pitchFamily="34" charset="-122"/>
              </a:rPr>
              <a:t>19 </a:t>
            </a:r>
            <a:r>
              <a:rPr lang="zh-CN" altLang="en-US" sz="3600" b="1" dirty="0">
                <a:solidFill>
                  <a:srgbClr val="FFFF00"/>
                </a:solidFill>
                <a:ea typeface="微软雅黑" panose="020B0503020204020204" pitchFamily="34" charset="-122"/>
              </a:rPr>
              <a:t>妇人说：“先生，我看出你是先知。</a:t>
            </a:r>
          </a:p>
          <a:p>
            <a:pPr algn="l">
              <a:lnSpc>
                <a:spcPct val="112000"/>
              </a:lnSpc>
            </a:pPr>
            <a:r>
              <a:rPr lang="en-US" altLang="zh-CN" sz="3600" b="1" dirty="0">
                <a:solidFill>
                  <a:schemeClr val="bg1"/>
                </a:solidFill>
                <a:ea typeface="微软雅黑" panose="020B0503020204020204" pitchFamily="34" charset="-122"/>
              </a:rPr>
              <a:t>The woman said to Him, “Sir, I perceive that You are a prophet.</a:t>
            </a:r>
          </a:p>
        </p:txBody>
      </p:sp>
    </p:spTree>
    <p:extLst>
      <p:ext uri="{BB962C8B-B14F-4D97-AF65-F5344CB8AC3E}">
        <p14:creationId xmlns:p14="http://schemas.microsoft.com/office/powerpoint/2010/main" val="3315111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4:21</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25-26】</a:t>
            </a:r>
          </a:p>
          <a:p>
            <a:pPr algn="l">
              <a:lnSpc>
                <a:spcPct val="100000"/>
              </a:lnSpc>
            </a:pPr>
            <a:r>
              <a:rPr lang="en-US" altLang="zh-CN" sz="3600" b="1" dirty="0">
                <a:solidFill>
                  <a:srgbClr val="FFFF00"/>
                </a:solidFill>
                <a:ea typeface="微软雅黑" panose="020B0503020204020204" pitchFamily="34" charset="-122"/>
              </a:rPr>
              <a:t>21 </a:t>
            </a:r>
            <a:r>
              <a:rPr lang="zh-CN" altLang="en-US" sz="3600" b="1" dirty="0">
                <a:solidFill>
                  <a:srgbClr val="FFFF00"/>
                </a:solidFill>
                <a:ea typeface="微软雅黑" panose="020B0503020204020204" pitchFamily="34" charset="-122"/>
              </a:rPr>
              <a:t>耶稣说：“妇人，你当信我。时候将到，你们拜父也不在这山上，也不在耶路撒冷。</a:t>
            </a:r>
          </a:p>
          <a:p>
            <a:pPr algn="l">
              <a:lnSpc>
                <a:spcPct val="100000"/>
              </a:lnSpc>
            </a:pPr>
            <a:r>
              <a:rPr lang="en-US" altLang="zh-CN" sz="3600" b="1" dirty="0">
                <a:solidFill>
                  <a:schemeClr val="bg1"/>
                </a:solidFill>
                <a:ea typeface="微软雅黑" panose="020B0503020204020204" pitchFamily="34" charset="-122"/>
              </a:rPr>
              <a:t>Jesus said to her, “Woman, believe Me, the hour is coming when you will neither on this mountain,</a:t>
            </a:r>
          </a:p>
          <a:p>
            <a:pPr algn="l">
              <a:lnSpc>
                <a:spcPct val="112000"/>
              </a:lnSpc>
            </a:pPr>
            <a:r>
              <a:rPr lang="en-US" altLang="zh-CN" sz="3600" b="1" dirty="0">
                <a:solidFill>
                  <a:srgbClr val="FFFF00"/>
                </a:solidFill>
                <a:ea typeface="微软雅黑" panose="020B0503020204020204" pitchFamily="34" charset="-122"/>
              </a:rPr>
              <a:t>25 </a:t>
            </a:r>
            <a:r>
              <a:rPr lang="zh-CN" altLang="en-US" sz="3600" b="1" dirty="0">
                <a:solidFill>
                  <a:srgbClr val="FFFF00"/>
                </a:solidFill>
                <a:ea typeface="微软雅黑" panose="020B0503020204020204" pitchFamily="34" charset="-122"/>
              </a:rPr>
              <a:t>妇人说：“我知道弥赛亚（就是那称为基督的）要来，祂来了，必将一切的事都告诉我们。” </a:t>
            </a:r>
            <a:r>
              <a:rPr lang="en-US" altLang="zh-CN" sz="3600" b="1" dirty="0">
                <a:solidFill>
                  <a:schemeClr val="bg1"/>
                </a:solidFill>
                <a:ea typeface="微软雅黑" panose="020B0503020204020204" pitchFamily="34" charset="-122"/>
              </a:rPr>
              <a:t>The woman said to Him, “I know that Messiah is coming” (who is called Christ). “When He comes, He will tell us all things.”</a:t>
            </a:r>
          </a:p>
        </p:txBody>
      </p:sp>
    </p:spTree>
    <p:extLst>
      <p:ext uri="{BB962C8B-B14F-4D97-AF65-F5344CB8AC3E}">
        <p14:creationId xmlns:p14="http://schemas.microsoft.com/office/powerpoint/2010/main" val="429910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4:21</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25-26】</a:t>
            </a:r>
          </a:p>
          <a:p>
            <a:pPr algn="l">
              <a:lnSpc>
                <a:spcPct val="112000"/>
              </a:lnSpc>
            </a:pPr>
            <a:r>
              <a:rPr lang="en-US" altLang="zh-CN" sz="3600" b="1" dirty="0">
                <a:solidFill>
                  <a:srgbClr val="FFFF00"/>
                </a:solidFill>
                <a:ea typeface="微软雅黑" panose="020B0503020204020204" pitchFamily="34" charset="-122"/>
              </a:rPr>
              <a:t>26 </a:t>
            </a:r>
            <a:r>
              <a:rPr lang="zh-CN" altLang="en-US" sz="3600" b="1" dirty="0">
                <a:solidFill>
                  <a:srgbClr val="FFFF00"/>
                </a:solidFill>
                <a:ea typeface="微软雅黑" panose="020B0503020204020204" pitchFamily="34" charset="-122"/>
              </a:rPr>
              <a:t>耶稣说：“这和你说话的就是祂。”</a:t>
            </a:r>
          </a:p>
          <a:p>
            <a:pPr algn="l">
              <a:lnSpc>
                <a:spcPct val="112000"/>
              </a:lnSpc>
            </a:pPr>
            <a:r>
              <a:rPr lang="en-US" altLang="zh-CN" sz="3600" b="1" dirty="0">
                <a:solidFill>
                  <a:schemeClr val="bg1"/>
                </a:solidFill>
                <a:ea typeface="微软雅黑" panose="020B0503020204020204" pitchFamily="34" charset="-122"/>
              </a:rPr>
              <a:t>Jesus said to her, “I who speak to you am He.”</a:t>
            </a:r>
          </a:p>
        </p:txBody>
      </p:sp>
    </p:spTree>
    <p:extLst>
      <p:ext uri="{BB962C8B-B14F-4D97-AF65-F5344CB8AC3E}">
        <p14:creationId xmlns:p14="http://schemas.microsoft.com/office/powerpoint/2010/main" val="963597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创世记</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Genesis 2:15-17】</a:t>
            </a:r>
          </a:p>
          <a:p>
            <a:pPr algn="l">
              <a:lnSpc>
                <a:spcPct val="112000"/>
              </a:lnSpc>
            </a:pPr>
            <a:r>
              <a:rPr lang="en-US" altLang="zh-CN" sz="3400" b="1" dirty="0">
                <a:solidFill>
                  <a:srgbClr val="FFFF00"/>
                </a:solidFill>
                <a:ea typeface="微软雅黑" panose="020B0503020204020204" pitchFamily="34" charset="-122"/>
              </a:rPr>
              <a:t>15 </a:t>
            </a:r>
            <a:r>
              <a:rPr lang="zh-CN" altLang="en-US" sz="3400" b="1" dirty="0">
                <a:solidFill>
                  <a:srgbClr val="FFFF00"/>
                </a:solidFill>
                <a:ea typeface="微软雅黑" panose="020B0503020204020204" pitchFamily="34" charset="-122"/>
              </a:rPr>
              <a:t>耶和华　神将那人安置在伊甸园，使他修理看守。</a:t>
            </a:r>
          </a:p>
          <a:p>
            <a:pPr algn="l">
              <a:lnSpc>
                <a:spcPct val="112000"/>
              </a:lnSpc>
            </a:pPr>
            <a:r>
              <a:rPr lang="en-US" altLang="zh-CN" sz="3400" b="1" dirty="0">
                <a:solidFill>
                  <a:schemeClr val="bg1"/>
                </a:solidFill>
                <a:ea typeface="微软雅黑" panose="020B0503020204020204" pitchFamily="34" charset="-122"/>
              </a:rPr>
              <a:t>Then the Lord God took the man and put him in the garden of Eden to tend and keep it.</a:t>
            </a:r>
          </a:p>
          <a:p>
            <a:pPr algn="l">
              <a:lnSpc>
                <a:spcPct val="112000"/>
              </a:lnSpc>
            </a:pPr>
            <a:r>
              <a:rPr lang="en-US" altLang="zh-CN" sz="3400" b="1" dirty="0">
                <a:solidFill>
                  <a:srgbClr val="FFFF00"/>
                </a:solidFill>
                <a:ea typeface="微软雅黑" panose="020B0503020204020204" pitchFamily="34" charset="-122"/>
              </a:rPr>
              <a:t>16 </a:t>
            </a:r>
            <a:r>
              <a:rPr lang="zh-CN" altLang="en-US" sz="3400" b="1" dirty="0">
                <a:solidFill>
                  <a:srgbClr val="FFFF00"/>
                </a:solidFill>
                <a:ea typeface="微软雅黑" panose="020B0503020204020204" pitchFamily="34" charset="-122"/>
              </a:rPr>
              <a:t>耶和华　神吩咐他说：“园中各样树上的果子，你可以随意吃，</a:t>
            </a:r>
          </a:p>
          <a:p>
            <a:pPr algn="l">
              <a:lnSpc>
                <a:spcPct val="112000"/>
              </a:lnSpc>
            </a:pPr>
            <a:r>
              <a:rPr lang="en-US" altLang="zh-CN" sz="3400" b="1" dirty="0">
                <a:solidFill>
                  <a:schemeClr val="bg1"/>
                </a:solidFill>
                <a:ea typeface="微软雅黑" panose="020B0503020204020204" pitchFamily="34" charset="-122"/>
              </a:rPr>
              <a:t>And the Lord God commanded the man, saying, “Of every tree of the garden you may freely eat;</a:t>
            </a:r>
          </a:p>
        </p:txBody>
      </p:sp>
    </p:spTree>
    <p:extLst>
      <p:ext uri="{BB962C8B-B14F-4D97-AF65-F5344CB8AC3E}">
        <p14:creationId xmlns:p14="http://schemas.microsoft.com/office/powerpoint/2010/main" val="488064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创世记</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Genesis 2:15-17】</a:t>
            </a:r>
          </a:p>
          <a:p>
            <a:pPr algn="l">
              <a:lnSpc>
                <a:spcPct val="112000"/>
              </a:lnSpc>
            </a:pPr>
            <a:r>
              <a:rPr lang="en-US" altLang="zh-CN" sz="3400" b="1" dirty="0">
                <a:solidFill>
                  <a:srgbClr val="FFFF00"/>
                </a:solidFill>
                <a:ea typeface="微软雅黑" panose="020B0503020204020204" pitchFamily="34" charset="-122"/>
              </a:rPr>
              <a:t>17 </a:t>
            </a:r>
            <a:r>
              <a:rPr lang="zh-CN" altLang="en-US" sz="3400" b="1" dirty="0">
                <a:solidFill>
                  <a:srgbClr val="FFFF00"/>
                </a:solidFill>
                <a:ea typeface="微软雅黑" panose="020B0503020204020204" pitchFamily="34" charset="-122"/>
              </a:rPr>
              <a:t>只是分别善恶树上的果子，你不可吃，因为你吃的日子必定死。”</a:t>
            </a:r>
          </a:p>
          <a:p>
            <a:pPr algn="l">
              <a:lnSpc>
                <a:spcPct val="112000"/>
              </a:lnSpc>
            </a:pPr>
            <a:r>
              <a:rPr lang="en-US" altLang="zh-CN" sz="3400" b="1" dirty="0">
                <a:solidFill>
                  <a:schemeClr val="bg1"/>
                </a:solidFill>
                <a:ea typeface="微软雅黑" panose="020B0503020204020204" pitchFamily="34" charset="-122"/>
              </a:rPr>
              <a:t>but of the tree of the knowledge of good and evil you shall not eat, for in the day that you eat of it you shall surely die.”</a:t>
            </a:r>
          </a:p>
        </p:txBody>
      </p:sp>
    </p:spTree>
    <p:extLst>
      <p:ext uri="{BB962C8B-B14F-4D97-AF65-F5344CB8AC3E}">
        <p14:creationId xmlns:p14="http://schemas.microsoft.com/office/powerpoint/2010/main" val="1546618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John 15:11】</a:t>
            </a:r>
          </a:p>
          <a:p>
            <a:pPr algn="l">
              <a:lnSpc>
                <a:spcPct val="112000"/>
              </a:lnSpc>
            </a:pPr>
            <a:r>
              <a:rPr lang="en-US" altLang="zh-CN" sz="3600" b="1" dirty="0">
                <a:solidFill>
                  <a:srgbClr val="FFFF00"/>
                </a:solidFill>
                <a:ea typeface="微软雅黑" panose="020B0503020204020204" pitchFamily="34" charset="-122"/>
              </a:rPr>
              <a:t>“</a:t>
            </a:r>
            <a:r>
              <a:rPr lang="zh-CN" altLang="en-US" sz="3600" b="1" dirty="0">
                <a:solidFill>
                  <a:srgbClr val="FFFF00"/>
                </a:solidFill>
                <a:ea typeface="微软雅黑" panose="020B0503020204020204" pitchFamily="34" charset="-122"/>
              </a:rPr>
              <a:t>这些事我已经对你们说了，是要叫我的喜乐存在你们心里，并叫你们的喜乐可以满足。</a:t>
            </a:r>
          </a:p>
          <a:p>
            <a:pPr algn="l">
              <a:lnSpc>
                <a:spcPct val="112000"/>
              </a:lnSpc>
            </a:pPr>
            <a:r>
              <a:rPr lang="zh-CN" altLang="en-US" sz="3600" b="1" dirty="0">
                <a:solidFill>
                  <a:schemeClr val="bg1"/>
                </a:solidFill>
                <a:ea typeface="微软雅黑" panose="020B0503020204020204" pitchFamily="34" charset="-122"/>
              </a:rPr>
              <a:t>“</a:t>
            </a:r>
            <a:r>
              <a:rPr lang="en-US" altLang="zh-CN" sz="3600" b="1" dirty="0">
                <a:solidFill>
                  <a:schemeClr val="bg1"/>
                </a:solidFill>
                <a:ea typeface="微软雅黑" panose="020B0503020204020204" pitchFamily="34" charset="-122"/>
              </a:rPr>
              <a:t>These things I have spoken to you, that My joy may remain in you, and that your joy may be full.</a:t>
            </a:r>
            <a:endParaRPr lang="en-US" altLang="zh-CN" sz="3600" b="1" u="sng"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9753817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John 8:29】</a:t>
            </a:r>
          </a:p>
          <a:p>
            <a:pPr algn="l">
              <a:lnSpc>
                <a:spcPct val="112000"/>
              </a:lnSpc>
            </a:pPr>
            <a:r>
              <a:rPr lang="zh-CN" altLang="en-US" sz="3600" b="1" dirty="0">
                <a:solidFill>
                  <a:srgbClr val="FFFF00"/>
                </a:solidFill>
                <a:ea typeface="微软雅黑" panose="020B0503020204020204" pitchFamily="34" charset="-122"/>
              </a:rPr>
              <a:t>那差我来的，是与我同在；祂没有撇下我独自在这里，因为我常作祂所喜悦的事。”</a:t>
            </a:r>
          </a:p>
          <a:p>
            <a:pPr algn="l">
              <a:lnSpc>
                <a:spcPct val="112000"/>
              </a:lnSpc>
            </a:pPr>
            <a:r>
              <a:rPr lang="en-US" altLang="zh-CN" sz="3600" b="1" dirty="0">
                <a:solidFill>
                  <a:schemeClr val="bg1"/>
                </a:solidFill>
                <a:ea typeface="微软雅黑" panose="020B0503020204020204" pitchFamily="34" charset="-122"/>
              </a:rPr>
              <a:t>And He who sent Me is with Me. The Father has not left Me alone, for I always do those things that please Him.”</a:t>
            </a:r>
          </a:p>
        </p:txBody>
      </p:sp>
    </p:spTree>
    <p:extLst>
      <p:ext uri="{BB962C8B-B14F-4D97-AF65-F5344CB8AC3E}">
        <p14:creationId xmlns:p14="http://schemas.microsoft.com/office/powerpoint/2010/main" val="2516017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John 15:9-10】</a:t>
            </a:r>
          </a:p>
          <a:p>
            <a:pPr algn="l">
              <a:lnSpc>
                <a:spcPct val="112000"/>
              </a:lnSpc>
            </a:pPr>
            <a:r>
              <a:rPr lang="en-US" altLang="zh-CN" sz="3600" b="1" dirty="0">
                <a:solidFill>
                  <a:srgbClr val="FFFF00"/>
                </a:solidFill>
                <a:ea typeface="微软雅黑" panose="020B0503020204020204" pitchFamily="34" charset="-122"/>
              </a:rPr>
              <a:t>9 </a:t>
            </a:r>
            <a:r>
              <a:rPr lang="zh-CN" altLang="en-US" sz="3600" b="1" dirty="0">
                <a:solidFill>
                  <a:srgbClr val="FFFF00"/>
                </a:solidFill>
                <a:ea typeface="微软雅黑" panose="020B0503020204020204" pitchFamily="34" charset="-122"/>
              </a:rPr>
              <a:t>我爱你们，正如父爱我一样，你们要常在我的爱里。</a:t>
            </a:r>
          </a:p>
          <a:p>
            <a:pPr algn="l">
              <a:lnSpc>
                <a:spcPct val="112000"/>
              </a:lnSpc>
            </a:pPr>
            <a:r>
              <a:rPr lang="zh-CN" altLang="en-US" sz="3600" b="1" dirty="0">
                <a:solidFill>
                  <a:schemeClr val="bg1"/>
                </a:solidFill>
                <a:ea typeface="微软雅黑" panose="020B0503020204020204" pitchFamily="34" charset="-122"/>
              </a:rPr>
              <a:t>“</a:t>
            </a:r>
            <a:r>
              <a:rPr lang="en-US" altLang="zh-CN" sz="3600" b="1" dirty="0">
                <a:solidFill>
                  <a:schemeClr val="bg1"/>
                </a:solidFill>
                <a:ea typeface="微软雅黑" panose="020B0503020204020204" pitchFamily="34" charset="-122"/>
              </a:rPr>
              <a:t>As the Father loved Me, I also have loved you; abide in My love.</a:t>
            </a:r>
          </a:p>
          <a:p>
            <a:pPr algn="l">
              <a:lnSpc>
                <a:spcPct val="112000"/>
              </a:lnSpc>
            </a:pPr>
            <a:r>
              <a:rPr lang="en-US" altLang="zh-CN" sz="3600" b="1" dirty="0">
                <a:solidFill>
                  <a:srgbClr val="FFFF00"/>
                </a:solidFill>
                <a:ea typeface="微软雅黑" panose="020B0503020204020204" pitchFamily="34" charset="-122"/>
              </a:rPr>
              <a:t>10 </a:t>
            </a:r>
            <a:r>
              <a:rPr lang="zh-CN" altLang="en-US" sz="3600" b="1" dirty="0">
                <a:solidFill>
                  <a:srgbClr val="FFFF00"/>
                </a:solidFill>
                <a:ea typeface="微软雅黑" panose="020B0503020204020204" pitchFamily="34" charset="-122"/>
              </a:rPr>
              <a:t>你们若遵守我的命令，就常在我的爱里；正如我遵守了我父的命令，常在祂的爱里。</a:t>
            </a:r>
          </a:p>
          <a:p>
            <a:pPr algn="l">
              <a:lnSpc>
                <a:spcPct val="112000"/>
              </a:lnSpc>
            </a:pPr>
            <a:r>
              <a:rPr lang="en-US" altLang="zh-CN" sz="3600" b="1" dirty="0">
                <a:solidFill>
                  <a:schemeClr val="bg1"/>
                </a:solidFill>
                <a:ea typeface="微软雅黑" panose="020B0503020204020204" pitchFamily="34" charset="-122"/>
              </a:rPr>
              <a:t>If you keep My commandments, you will abide in My love, just as I have kept My Father’s commandments and abide in His love.</a:t>
            </a:r>
          </a:p>
        </p:txBody>
      </p:sp>
    </p:spTree>
    <p:extLst>
      <p:ext uri="{BB962C8B-B14F-4D97-AF65-F5344CB8AC3E}">
        <p14:creationId xmlns:p14="http://schemas.microsoft.com/office/powerpoint/2010/main" val="4171356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箴言 </a:t>
            </a:r>
            <a:r>
              <a:rPr lang="en-US" altLang="zh-CN" sz="3600" b="1" u="sng" dirty="0">
                <a:solidFill>
                  <a:schemeClr val="bg1"/>
                </a:solidFill>
                <a:ea typeface="微软雅黑" panose="020B0503020204020204" pitchFamily="34" charset="-122"/>
              </a:rPr>
              <a:t>Proverbs 3:5-8】</a:t>
            </a:r>
          </a:p>
          <a:p>
            <a:pPr algn="l">
              <a:lnSpc>
                <a:spcPct val="112000"/>
              </a:lnSpc>
            </a:pPr>
            <a:r>
              <a:rPr lang="en-US" altLang="zh-CN" sz="3600" b="1" dirty="0">
                <a:solidFill>
                  <a:srgbClr val="FFFF00"/>
                </a:solidFill>
                <a:ea typeface="微软雅黑" panose="020B0503020204020204" pitchFamily="34" charset="-122"/>
              </a:rPr>
              <a:t>5 </a:t>
            </a:r>
            <a:r>
              <a:rPr lang="zh-CN" altLang="en-US" sz="3600" b="1" dirty="0">
                <a:solidFill>
                  <a:srgbClr val="FFFF00"/>
                </a:solidFill>
                <a:ea typeface="微软雅黑" panose="020B0503020204020204" pitchFamily="34" charset="-122"/>
              </a:rPr>
              <a:t>你要专心仰赖耶和华，不可倚靠自己的聪明，</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Trust in the Lord with all your heart, And lean not on your own understanding;</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在你一切所行的事上，都要认定祂，祂必指引你的路。</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In all your ways acknowledge Him, And He shall direct your paths.</a:t>
            </a:r>
          </a:p>
        </p:txBody>
      </p:sp>
    </p:spTree>
    <p:extLst>
      <p:ext uri="{BB962C8B-B14F-4D97-AF65-F5344CB8AC3E}">
        <p14:creationId xmlns:p14="http://schemas.microsoft.com/office/powerpoint/2010/main" val="2741118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箴言 </a:t>
            </a:r>
            <a:r>
              <a:rPr lang="en-US" altLang="zh-CN" sz="3600" b="1" u="sng" dirty="0">
                <a:solidFill>
                  <a:schemeClr val="bg1"/>
                </a:solidFill>
                <a:ea typeface="微软雅黑" panose="020B0503020204020204" pitchFamily="34" charset="-122"/>
              </a:rPr>
              <a:t>Proverbs 3:5-8】</a:t>
            </a:r>
          </a:p>
          <a:p>
            <a:pPr algn="l">
              <a:lnSpc>
                <a:spcPct val="112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不要自以为有智慧，要敬畏耶和华，远离恶事。</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Do not be wise in your own eyes; Fear the Lord and depart from evil.</a:t>
            </a:r>
          </a:p>
          <a:p>
            <a:pPr algn="l">
              <a:lnSpc>
                <a:spcPct val="112000"/>
              </a:lnSpc>
            </a:pPr>
            <a:r>
              <a:rPr lang="en-US" altLang="zh-CN" sz="3600" b="1" dirty="0">
                <a:solidFill>
                  <a:srgbClr val="FFFF00"/>
                </a:solidFill>
                <a:ea typeface="微软雅黑" panose="020B0503020204020204" pitchFamily="34" charset="-122"/>
              </a:rPr>
              <a:t>8 </a:t>
            </a:r>
            <a:r>
              <a:rPr lang="zh-CN" altLang="en-US" sz="3600" b="1" dirty="0">
                <a:solidFill>
                  <a:srgbClr val="FFFF00"/>
                </a:solidFill>
                <a:ea typeface="微软雅黑" panose="020B0503020204020204" pitchFamily="34" charset="-122"/>
              </a:rPr>
              <a:t>这便医治你的肚脐，滋润你的百骨。</a:t>
            </a:r>
          </a:p>
          <a:p>
            <a:pPr algn="l">
              <a:lnSpc>
                <a:spcPct val="112000"/>
              </a:lnSpc>
            </a:pPr>
            <a:r>
              <a:rPr lang="en-US" altLang="zh-CN" sz="3600" b="1" dirty="0">
                <a:solidFill>
                  <a:schemeClr val="bg1"/>
                </a:solidFill>
                <a:ea typeface="微软雅黑" panose="020B0503020204020204" pitchFamily="34" charset="-122"/>
              </a:rPr>
              <a:t>It will be health to your flesh, And strength to your bones.</a:t>
            </a:r>
          </a:p>
        </p:txBody>
      </p:sp>
    </p:spTree>
    <p:extLst>
      <p:ext uri="{BB962C8B-B14F-4D97-AF65-F5344CB8AC3E}">
        <p14:creationId xmlns:p14="http://schemas.microsoft.com/office/powerpoint/2010/main" val="3192108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诗篇</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Psalms 16</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8-11】</a:t>
            </a:r>
          </a:p>
          <a:p>
            <a:pPr algn="l">
              <a:lnSpc>
                <a:spcPct val="112000"/>
              </a:lnSpc>
            </a:pPr>
            <a:r>
              <a:rPr lang="en-US" altLang="zh-CN" sz="3600" b="1" dirty="0">
                <a:solidFill>
                  <a:srgbClr val="FFFF00"/>
                </a:solidFill>
                <a:ea typeface="微软雅黑" panose="020B0503020204020204" pitchFamily="34" charset="-122"/>
              </a:rPr>
              <a:t>8 </a:t>
            </a:r>
            <a:r>
              <a:rPr lang="zh-CN" altLang="en-US" sz="3600" b="1" dirty="0">
                <a:solidFill>
                  <a:srgbClr val="FFFF00"/>
                </a:solidFill>
                <a:ea typeface="微软雅黑" panose="020B0503020204020204" pitchFamily="34" charset="-122"/>
              </a:rPr>
              <a:t>我将耶和华常摆在我面前，因祂在我右边，我便不至摇动。</a:t>
            </a:r>
          </a:p>
          <a:p>
            <a:pPr algn="l">
              <a:lnSpc>
                <a:spcPct val="112000"/>
              </a:lnSpc>
            </a:pPr>
            <a:r>
              <a:rPr lang="en-US" altLang="zh-CN" sz="3600" b="1" dirty="0">
                <a:solidFill>
                  <a:schemeClr val="bg1"/>
                </a:solidFill>
                <a:ea typeface="微软雅黑" panose="020B0503020204020204" pitchFamily="34" charset="-122"/>
              </a:rPr>
              <a:t>I have set the LORD always before me. Because he is at my right hand, I will not be shaken. </a:t>
            </a:r>
          </a:p>
          <a:p>
            <a:pPr algn="l">
              <a:lnSpc>
                <a:spcPct val="112000"/>
              </a:lnSpc>
            </a:pPr>
            <a:r>
              <a:rPr lang="en-US" altLang="zh-CN" sz="3600" b="1" dirty="0">
                <a:solidFill>
                  <a:srgbClr val="FFFF00"/>
                </a:solidFill>
                <a:ea typeface="微软雅黑" panose="020B0503020204020204" pitchFamily="34" charset="-122"/>
              </a:rPr>
              <a:t>9 </a:t>
            </a:r>
            <a:r>
              <a:rPr lang="zh-CN" altLang="en-US" sz="3600" b="1" dirty="0">
                <a:solidFill>
                  <a:srgbClr val="FFFF00"/>
                </a:solidFill>
                <a:ea typeface="微软雅黑" panose="020B0503020204020204" pitchFamily="34" charset="-122"/>
              </a:rPr>
              <a:t>因此，我的心欢喜，我的灵</a:t>
            </a:r>
            <a:r>
              <a:rPr lang="en-US" altLang="zh-CN" sz="3600" b="1" dirty="0">
                <a:solidFill>
                  <a:srgbClr val="FFFF00"/>
                </a:solidFill>
                <a:ea typeface="微软雅黑" panose="020B0503020204020204" pitchFamily="34" charset="-122"/>
              </a:rPr>
              <a:t>(</a:t>
            </a:r>
            <a:r>
              <a:rPr lang="zh-CN" altLang="en-US" sz="3600" b="1" dirty="0">
                <a:solidFill>
                  <a:srgbClr val="FFFF00"/>
                </a:solidFill>
                <a:ea typeface="微软雅黑" panose="020B0503020204020204" pitchFamily="34" charset="-122"/>
              </a:rPr>
              <a:t>原文作“荣耀”</a:t>
            </a:r>
            <a:r>
              <a:rPr lang="en-US" altLang="zh-CN" sz="3600" b="1" dirty="0">
                <a:solidFill>
                  <a:srgbClr val="FFFF00"/>
                </a:solidFill>
                <a:ea typeface="微软雅黑" panose="020B0503020204020204" pitchFamily="34" charset="-122"/>
              </a:rPr>
              <a:t>)</a:t>
            </a:r>
            <a:r>
              <a:rPr lang="zh-CN" altLang="en-US" sz="3600" b="1" dirty="0">
                <a:solidFill>
                  <a:srgbClr val="FFFF00"/>
                </a:solidFill>
                <a:ea typeface="微软雅黑" panose="020B0503020204020204" pitchFamily="34" charset="-122"/>
              </a:rPr>
              <a:t>快乐，我的肉身也要安然居住。</a:t>
            </a:r>
          </a:p>
          <a:p>
            <a:pPr algn="l">
              <a:lnSpc>
                <a:spcPct val="112000"/>
              </a:lnSpc>
            </a:pPr>
            <a:r>
              <a:rPr lang="en-US" altLang="zh-CN" sz="3600" b="1" dirty="0">
                <a:solidFill>
                  <a:schemeClr val="bg1"/>
                </a:solidFill>
                <a:ea typeface="微软雅黑" panose="020B0503020204020204" pitchFamily="34" charset="-122"/>
              </a:rPr>
              <a:t>Therefore my heart is glad and my tongue rejoices; my body also will rest secure, </a:t>
            </a:r>
          </a:p>
        </p:txBody>
      </p:sp>
    </p:spTree>
    <p:extLst>
      <p:ext uri="{BB962C8B-B14F-4D97-AF65-F5344CB8AC3E}">
        <p14:creationId xmlns:p14="http://schemas.microsoft.com/office/powerpoint/2010/main" val="2515942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诗篇</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Psalms 16</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8-11】</a:t>
            </a:r>
          </a:p>
          <a:p>
            <a:pPr algn="l">
              <a:lnSpc>
                <a:spcPct val="112000"/>
              </a:lnSpc>
            </a:pPr>
            <a:r>
              <a:rPr lang="en-US" altLang="zh-CN" sz="3600" b="1" dirty="0">
                <a:solidFill>
                  <a:srgbClr val="FFFF00"/>
                </a:solidFill>
                <a:ea typeface="微软雅黑" panose="020B0503020204020204" pitchFamily="34" charset="-122"/>
              </a:rPr>
              <a:t>10 </a:t>
            </a:r>
            <a:r>
              <a:rPr lang="zh-CN" altLang="en-US" sz="3600" b="1" dirty="0">
                <a:solidFill>
                  <a:srgbClr val="FFFF00"/>
                </a:solidFill>
                <a:ea typeface="微软雅黑" panose="020B0503020204020204" pitchFamily="34" charset="-122"/>
              </a:rPr>
              <a:t>因为你必不将我的灵魂撇在阴间，也不叫你的圣者见朽坏。</a:t>
            </a:r>
          </a:p>
          <a:p>
            <a:pPr algn="l">
              <a:lnSpc>
                <a:spcPct val="112000"/>
              </a:lnSpc>
            </a:pPr>
            <a:r>
              <a:rPr lang="en-US" altLang="zh-CN" sz="3600" b="1" dirty="0">
                <a:solidFill>
                  <a:schemeClr val="bg1"/>
                </a:solidFill>
                <a:ea typeface="微软雅黑" panose="020B0503020204020204" pitchFamily="34" charset="-122"/>
              </a:rPr>
              <a:t>because you will not abandon me to the grave, nor will you let your Holy One see decay.</a:t>
            </a:r>
          </a:p>
          <a:p>
            <a:pPr algn="l">
              <a:lnSpc>
                <a:spcPct val="112000"/>
              </a:lnSpc>
            </a:pPr>
            <a:r>
              <a:rPr lang="en-US" altLang="zh-CN" sz="3600" b="1" dirty="0">
                <a:solidFill>
                  <a:srgbClr val="FFFF00"/>
                </a:solidFill>
                <a:ea typeface="微软雅黑" panose="020B0503020204020204" pitchFamily="34" charset="-122"/>
              </a:rPr>
              <a:t>11 </a:t>
            </a:r>
            <a:r>
              <a:rPr lang="zh-CN" altLang="en-US" sz="3600" b="1" dirty="0">
                <a:solidFill>
                  <a:srgbClr val="FFFF00"/>
                </a:solidFill>
                <a:ea typeface="微软雅黑" panose="020B0503020204020204" pitchFamily="34" charset="-122"/>
              </a:rPr>
              <a:t>你必将生命的道路指示我。在你面前有满足的喜乐，在你右手中有永远的福乐。</a:t>
            </a:r>
          </a:p>
          <a:p>
            <a:pPr algn="l">
              <a:lnSpc>
                <a:spcPct val="112000"/>
              </a:lnSpc>
            </a:pPr>
            <a:r>
              <a:rPr lang="en-US" altLang="zh-CN" sz="3600" b="1" dirty="0">
                <a:solidFill>
                  <a:schemeClr val="bg1"/>
                </a:solidFill>
                <a:ea typeface="微软雅黑" panose="020B0503020204020204" pitchFamily="34" charset="-122"/>
              </a:rPr>
              <a:t>You have made known to me the path of life; you will fill me with joy in your presence, with eternal pleasures at your right hand.</a:t>
            </a:r>
          </a:p>
        </p:txBody>
      </p:sp>
    </p:spTree>
    <p:extLst>
      <p:ext uri="{BB962C8B-B14F-4D97-AF65-F5344CB8AC3E}">
        <p14:creationId xmlns:p14="http://schemas.microsoft.com/office/powerpoint/2010/main" val="2221033119"/>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127787</TotalTime>
  <Words>4559</Words>
  <Application>Microsoft Office PowerPoint</Application>
  <PresentationFormat>On-screen Show (4:3)</PresentationFormat>
  <Paragraphs>189</Paragraphs>
  <Slides>44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44</vt:i4>
      </vt:variant>
    </vt:vector>
  </HeadingPairs>
  <TitlesOfParts>
    <vt:vector size="51" baseType="lpstr">
      <vt:lpstr>微软雅黑</vt:lpstr>
      <vt:lpstr>Arial</vt:lpstr>
      <vt:lpstr>Calibri</vt:lpstr>
      <vt:lpstr>Calibri Light</vt:lpstr>
      <vt:lpstr>Garamond</vt:lpstr>
      <vt:lpstr>3_Office Theme</vt:lpstr>
      <vt:lpstr>Office 主题</vt:lpstr>
      <vt:lpstr>察验神的旨意  Knowing God’s Will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主我願單屬你</dc:title>
  <dc:creator>Fwu-Shan Shieh</dc:creator>
  <cp:lastModifiedBy>BCCC_User</cp:lastModifiedBy>
  <cp:revision>825</cp:revision>
  <dcterms:created xsi:type="dcterms:W3CDTF">2005-10-06T16:33:29Z</dcterms:created>
  <dcterms:modified xsi:type="dcterms:W3CDTF">2026-10-11T18:27:00Z</dcterms:modified>
</cp:coreProperties>
</file>