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7415" r:id="rId2"/>
  </p:sldMasterIdLst>
  <p:notesMasterIdLst>
    <p:notesMasterId r:id="rId25"/>
  </p:notesMasterIdLst>
  <p:sldIdLst>
    <p:sldId id="2214" r:id="rId3"/>
    <p:sldId id="4519" r:id="rId4"/>
    <p:sldId id="4414" r:id="rId5"/>
    <p:sldId id="4520" r:id="rId6"/>
    <p:sldId id="4521" r:id="rId7"/>
    <p:sldId id="4522" r:id="rId8"/>
    <p:sldId id="4473" r:id="rId9"/>
    <p:sldId id="4523" r:id="rId10"/>
    <p:sldId id="4524" r:id="rId11"/>
    <p:sldId id="4525" r:id="rId12"/>
    <p:sldId id="4526" r:id="rId13"/>
    <p:sldId id="4527" r:id="rId14"/>
    <p:sldId id="4528" r:id="rId15"/>
    <p:sldId id="4529" r:id="rId16"/>
    <p:sldId id="4530" r:id="rId17"/>
    <p:sldId id="4531" r:id="rId18"/>
    <p:sldId id="4532" r:id="rId19"/>
    <p:sldId id="4533" r:id="rId20"/>
    <p:sldId id="4534" r:id="rId21"/>
    <p:sldId id="4535" r:id="rId22"/>
    <p:sldId id="4474" r:id="rId23"/>
    <p:sldId id="4475"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5pPr>
    <a:lvl6pPr marL="22860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6pPr>
    <a:lvl7pPr marL="27432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7pPr>
    <a:lvl8pPr marL="32004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8pPr>
    <a:lvl9pPr marL="36576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DEB"/>
    <a:srgbClr val="F2E6DE"/>
    <a:srgbClr val="ECD3ED"/>
    <a:srgbClr val="9C582E"/>
    <a:srgbClr val="E6F159"/>
    <a:srgbClr val="D5D4F0"/>
    <a:srgbClr val="C6C4EA"/>
    <a:srgbClr val="B3F7CF"/>
    <a:srgbClr val="F4F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86199" autoAdjust="0"/>
  </p:normalViewPr>
  <p:slideViewPr>
    <p:cSldViewPr>
      <p:cViewPr varScale="1">
        <p:scale>
          <a:sx n="59" d="100"/>
          <a:sy n="59" d="100"/>
        </p:scale>
        <p:origin x="8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99CCE0B4-C554-4028-BE49-6CBFC4E010E2}" type="datetimeFigureOut">
              <a:rPr lang="en-US"/>
              <a:pPr>
                <a:defRPr/>
              </a:pPr>
              <a:t>10/18/2026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2236B70-6EF3-423E-AD2A-A676B2D6A9D0}" type="slidenum">
              <a:rPr lang="en-US" altLang="en-US"/>
              <a:pPr>
                <a:defRPr/>
              </a:pPr>
              <a:t>‹#›</a:t>
            </a:fld>
            <a:endParaRPr lang="en-US" altLang="en-US"/>
          </a:p>
        </p:txBody>
      </p:sp>
    </p:spTree>
    <p:extLst>
      <p:ext uri="{BB962C8B-B14F-4D97-AF65-F5344CB8AC3E}">
        <p14:creationId xmlns:p14="http://schemas.microsoft.com/office/powerpoint/2010/main" val="22336133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AA547EE-9C5F-4B7F-B881-4B67D407AE6B}"/>
              </a:ext>
            </a:extLst>
          </p:cNvPr>
          <p:cNvSpPr>
            <a:spLocks noGrp="1"/>
          </p:cNvSpPr>
          <p:nvPr>
            <p:ph type="dt" sz="half" idx="10"/>
          </p:nvPr>
        </p:nvSpPr>
        <p:spPr/>
        <p:txBody>
          <a:bodyPr/>
          <a:lstStyle>
            <a:lvl1pPr>
              <a:defRPr/>
            </a:lvl1pPr>
          </a:lstStyle>
          <a:p>
            <a:pPr>
              <a:defRPr/>
            </a:pPr>
            <a:fld id="{3E067D8B-447D-4806-840C-3761697763ED}" type="datetime1">
              <a:rPr lang="en-US"/>
              <a:pPr>
                <a:defRPr/>
              </a:pPr>
              <a:t>10/18/2026</a:t>
            </a:fld>
            <a:endParaRPr lang="en-US"/>
          </a:p>
        </p:txBody>
      </p:sp>
      <p:sp>
        <p:nvSpPr>
          <p:cNvPr id="5" name="Footer Placeholder 4">
            <a:extLst>
              <a:ext uri="{FF2B5EF4-FFF2-40B4-BE49-F238E27FC236}">
                <a16:creationId xmlns:a16="http://schemas.microsoft.com/office/drawing/2014/main" id="{C06C25BD-E135-4117-A265-131B2351AE6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E3A814-5C35-4693-9A8D-ECCE9F952597}"/>
              </a:ext>
            </a:extLst>
          </p:cNvPr>
          <p:cNvSpPr>
            <a:spLocks noGrp="1"/>
          </p:cNvSpPr>
          <p:nvPr>
            <p:ph type="sldNum" sz="quarter" idx="12"/>
          </p:nvPr>
        </p:nvSpPr>
        <p:spPr/>
        <p:txBody>
          <a:bodyPr/>
          <a:lstStyle>
            <a:lvl1pPr>
              <a:defRPr/>
            </a:lvl1pPr>
          </a:lstStyle>
          <a:p>
            <a:pPr>
              <a:defRPr/>
            </a:pPr>
            <a:fld id="{01FFF816-7056-4407-9C4C-9DBF6102623A}" type="slidenum">
              <a:rPr lang="en-US" altLang="en-US"/>
              <a:pPr>
                <a:defRPr/>
              </a:pPr>
              <a:t>‹#›</a:t>
            </a:fld>
            <a:endParaRPr lang="en-US" altLang="en-US"/>
          </a:p>
        </p:txBody>
      </p:sp>
    </p:spTree>
    <p:extLst>
      <p:ext uri="{BB962C8B-B14F-4D97-AF65-F5344CB8AC3E}">
        <p14:creationId xmlns:p14="http://schemas.microsoft.com/office/powerpoint/2010/main" val="256485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226D8-D52D-41B5-ACA1-2352531B230F}"/>
              </a:ext>
            </a:extLst>
          </p:cNvPr>
          <p:cNvSpPr>
            <a:spLocks noGrp="1"/>
          </p:cNvSpPr>
          <p:nvPr>
            <p:ph type="dt" sz="half" idx="10"/>
          </p:nvPr>
        </p:nvSpPr>
        <p:spPr/>
        <p:txBody>
          <a:bodyPr/>
          <a:lstStyle>
            <a:lvl1pPr>
              <a:defRPr/>
            </a:lvl1pPr>
          </a:lstStyle>
          <a:p>
            <a:pPr>
              <a:defRPr/>
            </a:pPr>
            <a:fld id="{1B304EDE-B6F7-4B63-8BCC-2981C887842A}" type="datetime1">
              <a:rPr lang="en-US"/>
              <a:pPr>
                <a:defRPr/>
              </a:pPr>
              <a:t>10/18/2026</a:t>
            </a:fld>
            <a:endParaRPr lang="en-US"/>
          </a:p>
        </p:txBody>
      </p:sp>
      <p:sp>
        <p:nvSpPr>
          <p:cNvPr id="5" name="Footer Placeholder 4">
            <a:extLst>
              <a:ext uri="{FF2B5EF4-FFF2-40B4-BE49-F238E27FC236}">
                <a16:creationId xmlns:a16="http://schemas.microsoft.com/office/drawing/2014/main" id="{DDAD5FB6-4E42-42B0-A91D-5A6C3C22E6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FF8D12-AE3C-40FC-875F-42F7027B51D7}"/>
              </a:ext>
            </a:extLst>
          </p:cNvPr>
          <p:cNvSpPr>
            <a:spLocks noGrp="1"/>
          </p:cNvSpPr>
          <p:nvPr>
            <p:ph type="sldNum" sz="quarter" idx="12"/>
          </p:nvPr>
        </p:nvSpPr>
        <p:spPr/>
        <p:txBody>
          <a:bodyPr/>
          <a:lstStyle>
            <a:lvl1pPr>
              <a:defRPr/>
            </a:lvl1pPr>
          </a:lstStyle>
          <a:p>
            <a:pPr>
              <a:defRPr/>
            </a:pPr>
            <a:fld id="{85531465-F40B-4509-B7CF-2EE0D8B9E1FB}" type="slidenum">
              <a:rPr lang="en-US" altLang="en-US"/>
              <a:pPr>
                <a:defRPr/>
              </a:pPr>
              <a:t>‹#›</a:t>
            </a:fld>
            <a:endParaRPr lang="en-US" altLang="en-US"/>
          </a:p>
        </p:txBody>
      </p:sp>
    </p:spTree>
    <p:extLst>
      <p:ext uri="{BB962C8B-B14F-4D97-AF65-F5344CB8AC3E}">
        <p14:creationId xmlns:p14="http://schemas.microsoft.com/office/powerpoint/2010/main" val="75798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7C0A4B-3120-4193-9CBC-E35CEC4A91C1}"/>
              </a:ext>
            </a:extLst>
          </p:cNvPr>
          <p:cNvSpPr>
            <a:spLocks noGrp="1"/>
          </p:cNvSpPr>
          <p:nvPr>
            <p:ph type="dt" sz="half" idx="10"/>
          </p:nvPr>
        </p:nvSpPr>
        <p:spPr/>
        <p:txBody>
          <a:bodyPr/>
          <a:lstStyle>
            <a:lvl1pPr>
              <a:defRPr/>
            </a:lvl1pPr>
          </a:lstStyle>
          <a:p>
            <a:pPr>
              <a:defRPr/>
            </a:pPr>
            <a:fld id="{D121EC4D-2419-4B22-93B1-51C67215E1FC}" type="datetime1">
              <a:rPr lang="en-US"/>
              <a:pPr>
                <a:defRPr/>
              </a:pPr>
              <a:t>10/18/2026</a:t>
            </a:fld>
            <a:endParaRPr lang="en-US"/>
          </a:p>
        </p:txBody>
      </p:sp>
      <p:sp>
        <p:nvSpPr>
          <p:cNvPr id="5" name="Footer Placeholder 4">
            <a:extLst>
              <a:ext uri="{FF2B5EF4-FFF2-40B4-BE49-F238E27FC236}">
                <a16:creationId xmlns:a16="http://schemas.microsoft.com/office/drawing/2014/main" id="{54F3BBF6-D928-4C0C-8B78-A8CCFC84E8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7217AC-2FB6-4377-A875-4C43E79261B7}"/>
              </a:ext>
            </a:extLst>
          </p:cNvPr>
          <p:cNvSpPr>
            <a:spLocks noGrp="1"/>
          </p:cNvSpPr>
          <p:nvPr>
            <p:ph type="sldNum" sz="quarter" idx="12"/>
          </p:nvPr>
        </p:nvSpPr>
        <p:spPr/>
        <p:txBody>
          <a:bodyPr/>
          <a:lstStyle>
            <a:lvl1pPr>
              <a:defRPr/>
            </a:lvl1pPr>
          </a:lstStyle>
          <a:p>
            <a:pPr>
              <a:defRPr/>
            </a:pPr>
            <a:fld id="{D0FD6C0F-3C4E-4678-B1C2-68AD9883DFAD}" type="slidenum">
              <a:rPr lang="en-US" altLang="en-US"/>
              <a:pPr>
                <a:defRPr/>
              </a:pPr>
              <a:t>‹#›</a:t>
            </a:fld>
            <a:endParaRPr lang="en-US" altLang="en-US"/>
          </a:p>
        </p:txBody>
      </p:sp>
    </p:spTree>
    <p:extLst>
      <p:ext uri="{BB962C8B-B14F-4D97-AF65-F5344CB8AC3E}">
        <p14:creationId xmlns:p14="http://schemas.microsoft.com/office/powerpoint/2010/main" val="261592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813387-DD00-42F4-B65F-9827263B6432}"/>
              </a:ext>
            </a:extLst>
          </p:cNvPr>
          <p:cNvSpPr>
            <a:spLocks noGrp="1"/>
          </p:cNvSpPr>
          <p:nvPr>
            <p:ph type="dt" sz="half" idx="10"/>
          </p:nvPr>
        </p:nvSpPr>
        <p:spPr/>
        <p:txBody>
          <a:bodyPr/>
          <a:lstStyle>
            <a:lvl1pPr>
              <a:defRPr/>
            </a:lvl1pPr>
          </a:lstStyle>
          <a:p>
            <a:pPr>
              <a:defRPr/>
            </a:pPr>
            <a:fld id="{39AFAC5B-FFE3-4B23-9764-C27BCF322085}" type="datetime1">
              <a:rPr lang="en-US"/>
              <a:pPr>
                <a:defRPr/>
              </a:pPr>
              <a:t>10/18/2026</a:t>
            </a:fld>
            <a:endParaRPr lang="en-US"/>
          </a:p>
        </p:txBody>
      </p:sp>
      <p:sp>
        <p:nvSpPr>
          <p:cNvPr id="6" name="Footer Placeholder 4">
            <a:extLst>
              <a:ext uri="{FF2B5EF4-FFF2-40B4-BE49-F238E27FC236}">
                <a16:creationId xmlns:a16="http://schemas.microsoft.com/office/drawing/2014/main" id="{96071734-1BAC-471A-B552-256545B729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7C286D-8B60-476E-B064-1A0567051600}"/>
              </a:ext>
            </a:extLst>
          </p:cNvPr>
          <p:cNvSpPr>
            <a:spLocks noGrp="1"/>
          </p:cNvSpPr>
          <p:nvPr>
            <p:ph type="sldNum" sz="quarter" idx="12"/>
          </p:nvPr>
        </p:nvSpPr>
        <p:spPr/>
        <p:txBody>
          <a:bodyPr/>
          <a:lstStyle>
            <a:lvl1pPr>
              <a:defRPr/>
            </a:lvl1pPr>
          </a:lstStyle>
          <a:p>
            <a:pPr>
              <a:defRPr/>
            </a:pPr>
            <a:fld id="{25969938-843D-429C-83EA-95C64632D989}" type="slidenum">
              <a:rPr lang="en-US" altLang="en-US"/>
              <a:pPr>
                <a:defRPr/>
              </a:pPr>
              <a:t>‹#›</a:t>
            </a:fld>
            <a:endParaRPr lang="en-US" altLang="en-US"/>
          </a:p>
        </p:txBody>
      </p:sp>
    </p:spTree>
    <p:extLst>
      <p:ext uri="{BB962C8B-B14F-4D97-AF65-F5344CB8AC3E}">
        <p14:creationId xmlns:p14="http://schemas.microsoft.com/office/powerpoint/2010/main" val="77919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916749C-18BF-48FE-8A3C-59ADCFAD9E4A}"/>
              </a:ext>
            </a:extLst>
          </p:cNvPr>
          <p:cNvSpPr>
            <a:spLocks noGrp="1"/>
          </p:cNvSpPr>
          <p:nvPr>
            <p:ph type="dt" sz="half" idx="10"/>
          </p:nvPr>
        </p:nvSpPr>
        <p:spPr/>
        <p:txBody>
          <a:bodyPr/>
          <a:lstStyle>
            <a:lvl1pPr>
              <a:defRPr/>
            </a:lvl1pPr>
          </a:lstStyle>
          <a:p>
            <a:pPr>
              <a:defRPr/>
            </a:pPr>
            <a:fld id="{1AF6CC98-713D-4111-B2FE-3D63E890C5D9}" type="datetime1">
              <a:rPr lang="en-US"/>
              <a:pPr>
                <a:defRPr/>
              </a:pPr>
              <a:t>10/18/2026</a:t>
            </a:fld>
            <a:endParaRPr lang="en-US"/>
          </a:p>
        </p:txBody>
      </p:sp>
      <p:sp>
        <p:nvSpPr>
          <p:cNvPr id="8" name="Footer Placeholder 4">
            <a:extLst>
              <a:ext uri="{FF2B5EF4-FFF2-40B4-BE49-F238E27FC236}">
                <a16:creationId xmlns:a16="http://schemas.microsoft.com/office/drawing/2014/main" id="{EBCF58F3-4B2E-46A4-B066-CA373CD7ABE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D6E3B31-10EA-4E3C-AC6D-A2B42B3730E7}"/>
              </a:ext>
            </a:extLst>
          </p:cNvPr>
          <p:cNvSpPr>
            <a:spLocks noGrp="1"/>
          </p:cNvSpPr>
          <p:nvPr>
            <p:ph type="sldNum" sz="quarter" idx="12"/>
          </p:nvPr>
        </p:nvSpPr>
        <p:spPr/>
        <p:txBody>
          <a:bodyPr/>
          <a:lstStyle>
            <a:lvl1pPr>
              <a:defRPr/>
            </a:lvl1pPr>
          </a:lstStyle>
          <a:p>
            <a:pPr>
              <a:defRPr/>
            </a:pPr>
            <a:fld id="{77CA4D73-F60C-440E-93E3-012DEC5B270C}" type="slidenum">
              <a:rPr lang="en-US" altLang="en-US"/>
              <a:pPr>
                <a:defRPr/>
              </a:pPr>
              <a:t>‹#›</a:t>
            </a:fld>
            <a:endParaRPr lang="en-US" altLang="en-US"/>
          </a:p>
        </p:txBody>
      </p:sp>
    </p:spTree>
    <p:extLst>
      <p:ext uri="{BB962C8B-B14F-4D97-AF65-F5344CB8AC3E}">
        <p14:creationId xmlns:p14="http://schemas.microsoft.com/office/powerpoint/2010/main" val="259520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AC161EB-7B9A-4DED-B2CC-7A2CDB8689F6}"/>
              </a:ext>
            </a:extLst>
          </p:cNvPr>
          <p:cNvSpPr>
            <a:spLocks noGrp="1"/>
          </p:cNvSpPr>
          <p:nvPr>
            <p:ph type="dt" sz="half" idx="10"/>
          </p:nvPr>
        </p:nvSpPr>
        <p:spPr/>
        <p:txBody>
          <a:bodyPr/>
          <a:lstStyle>
            <a:lvl1pPr>
              <a:defRPr/>
            </a:lvl1pPr>
          </a:lstStyle>
          <a:p>
            <a:pPr>
              <a:defRPr/>
            </a:pPr>
            <a:fld id="{AD613DD9-E229-4AA9-A02A-63C2F5BF25D2}" type="datetime1">
              <a:rPr lang="en-US"/>
              <a:pPr>
                <a:defRPr/>
              </a:pPr>
              <a:t>10/18/2026</a:t>
            </a:fld>
            <a:endParaRPr lang="en-US"/>
          </a:p>
        </p:txBody>
      </p:sp>
      <p:sp>
        <p:nvSpPr>
          <p:cNvPr id="4" name="Footer Placeholder 4">
            <a:extLst>
              <a:ext uri="{FF2B5EF4-FFF2-40B4-BE49-F238E27FC236}">
                <a16:creationId xmlns:a16="http://schemas.microsoft.com/office/drawing/2014/main" id="{F88B699F-DC4E-404A-9195-DDD69450C3B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25A9CC8-E29C-4199-A222-1CD4739703FD}"/>
              </a:ext>
            </a:extLst>
          </p:cNvPr>
          <p:cNvSpPr>
            <a:spLocks noGrp="1"/>
          </p:cNvSpPr>
          <p:nvPr>
            <p:ph type="sldNum" sz="quarter" idx="12"/>
          </p:nvPr>
        </p:nvSpPr>
        <p:spPr/>
        <p:txBody>
          <a:bodyPr/>
          <a:lstStyle>
            <a:lvl1pPr>
              <a:defRPr/>
            </a:lvl1pPr>
          </a:lstStyle>
          <a:p>
            <a:pPr>
              <a:defRPr/>
            </a:pPr>
            <a:fld id="{811C2B2B-3B11-4F3E-AC7E-1C470D068689}" type="slidenum">
              <a:rPr lang="en-US" altLang="en-US"/>
              <a:pPr>
                <a:defRPr/>
              </a:pPr>
              <a:t>‹#›</a:t>
            </a:fld>
            <a:endParaRPr lang="en-US" altLang="en-US"/>
          </a:p>
        </p:txBody>
      </p:sp>
    </p:spTree>
    <p:extLst>
      <p:ext uri="{BB962C8B-B14F-4D97-AF65-F5344CB8AC3E}">
        <p14:creationId xmlns:p14="http://schemas.microsoft.com/office/powerpoint/2010/main" val="305149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C4F2A25-AFF8-4894-8262-2EDCB480C246}"/>
              </a:ext>
            </a:extLst>
          </p:cNvPr>
          <p:cNvSpPr>
            <a:spLocks noGrp="1"/>
          </p:cNvSpPr>
          <p:nvPr>
            <p:ph type="dt" sz="half" idx="10"/>
          </p:nvPr>
        </p:nvSpPr>
        <p:spPr/>
        <p:txBody>
          <a:bodyPr/>
          <a:lstStyle>
            <a:lvl1pPr>
              <a:defRPr/>
            </a:lvl1pPr>
          </a:lstStyle>
          <a:p>
            <a:pPr>
              <a:defRPr/>
            </a:pPr>
            <a:fld id="{CE4232AB-25B5-4749-8F7C-DA579E56FEA4}" type="datetime1">
              <a:rPr lang="en-US"/>
              <a:pPr>
                <a:defRPr/>
              </a:pPr>
              <a:t>10/18/2026</a:t>
            </a:fld>
            <a:endParaRPr lang="en-US"/>
          </a:p>
        </p:txBody>
      </p:sp>
      <p:sp>
        <p:nvSpPr>
          <p:cNvPr id="3" name="Footer Placeholder 4">
            <a:extLst>
              <a:ext uri="{FF2B5EF4-FFF2-40B4-BE49-F238E27FC236}">
                <a16:creationId xmlns:a16="http://schemas.microsoft.com/office/drawing/2014/main" id="{39214CB8-1D0B-485F-8216-F8C88322076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DB0EFC4-D4FC-4A4A-ABB7-F8B38B63C092}"/>
              </a:ext>
            </a:extLst>
          </p:cNvPr>
          <p:cNvSpPr>
            <a:spLocks noGrp="1"/>
          </p:cNvSpPr>
          <p:nvPr>
            <p:ph type="sldNum" sz="quarter" idx="12"/>
          </p:nvPr>
        </p:nvSpPr>
        <p:spPr/>
        <p:txBody>
          <a:bodyPr/>
          <a:lstStyle>
            <a:lvl1pPr>
              <a:defRPr/>
            </a:lvl1pPr>
          </a:lstStyle>
          <a:p>
            <a:pPr>
              <a:defRPr/>
            </a:pPr>
            <a:fld id="{8B935964-74FD-49DD-A88E-61BE6975745F}" type="slidenum">
              <a:rPr lang="en-US" altLang="en-US"/>
              <a:pPr>
                <a:defRPr/>
              </a:pPr>
              <a:t>‹#›</a:t>
            </a:fld>
            <a:endParaRPr lang="en-US" altLang="en-US"/>
          </a:p>
        </p:txBody>
      </p:sp>
    </p:spTree>
    <p:extLst>
      <p:ext uri="{BB962C8B-B14F-4D97-AF65-F5344CB8AC3E}">
        <p14:creationId xmlns:p14="http://schemas.microsoft.com/office/powerpoint/2010/main" val="297091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2C43CD0-CEA4-471E-81BE-DD34DC7E7E53}"/>
              </a:ext>
            </a:extLst>
          </p:cNvPr>
          <p:cNvSpPr>
            <a:spLocks noGrp="1"/>
          </p:cNvSpPr>
          <p:nvPr>
            <p:ph type="dt" sz="half" idx="10"/>
          </p:nvPr>
        </p:nvSpPr>
        <p:spPr/>
        <p:txBody>
          <a:bodyPr/>
          <a:lstStyle>
            <a:lvl1pPr>
              <a:defRPr/>
            </a:lvl1pPr>
          </a:lstStyle>
          <a:p>
            <a:pPr>
              <a:defRPr/>
            </a:pPr>
            <a:fld id="{5D503A79-4993-4327-844E-9966A046CEB7}" type="datetime1">
              <a:rPr lang="en-US"/>
              <a:pPr>
                <a:defRPr/>
              </a:pPr>
              <a:t>10/18/2026</a:t>
            </a:fld>
            <a:endParaRPr lang="en-US"/>
          </a:p>
        </p:txBody>
      </p:sp>
      <p:sp>
        <p:nvSpPr>
          <p:cNvPr id="6" name="Footer Placeholder 4">
            <a:extLst>
              <a:ext uri="{FF2B5EF4-FFF2-40B4-BE49-F238E27FC236}">
                <a16:creationId xmlns:a16="http://schemas.microsoft.com/office/drawing/2014/main" id="{AD2A6082-F6FD-45D3-B7CF-8D2C01B00E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6BA9CE-22DD-44BD-9BCC-925EF3BC77B7}"/>
              </a:ext>
            </a:extLst>
          </p:cNvPr>
          <p:cNvSpPr>
            <a:spLocks noGrp="1"/>
          </p:cNvSpPr>
          <p:nvPr>
            <p:ph type="sldNum" sz="quarter" idx="12"/>
          </p:nvPr>
        </p:nvSpPr>
        <p:spPr/>
        <p:txBody>
          <a:bodyPr/>
          <a:lstStyle>
            <a:lvl1pPr>
              <a:defRPr/>
            </a:lvl1pPr>
          </a:lstStyle>
          <a:p>
            <a:pPr>
              <a:defRPr/>
            </a:pPr>
            <a:fld id="{3B19C334-597B-49EB-BFBE-C854CFA8678C}" type="slidenum">
              <a:rPr lang="en-US" altLang="en-US"/>
              <a:pPr>
                <a:defRPr/>
              </a:pPr>
              <a:t>‹#›</a:t>
            </a:fld>
            <a:endParaRPr lang="en-US" altLang="en-US"/>
          </a:p>
        </p:txBody>
      </p:sp>
    </p:spTree>
    <p:extLst>
      <p:ext uri="{BB962C8B-B14F-4D97-AF65-F5344CB8AC3E}">
        <p14:creationId xmlns:p14="http://schemas.microsoft.com/office/powerpoint/2010/main" val="135139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33BC50-C44C-4424-B200-B1D0AE19816C}"/>
              </a:ext>
            </a:extLst>
          </p:cNvPr>
          <p:cNvSpPr>
            <a:spLocks noGrp="1"/>
          </p:cNvSpPr>
          <p:nvPr>
            <p:ph type="dt" sz="half" idx="10"/>
          </p:nvPr>
        </p:nvSpPr>
        <p:spPr/>
        <p:txBody>
          <a:bodyPr/>
          <a:lstStyle>
            <a:lvl1pPr>
              <a:defRPr/>
            </a:lvl1pPr>
          </a:lstStyle>
          <a:p>
            <a:pPr>
              <a:defRPr/>
            </a:pPr>
            <a:fld id="{8E2F45A4-FF06-402D-9BF2-97C4A9066CB9}" type="datetime1">
              <a:rPr lang="en-US"/>
              <a:pPr>
                <a:defRPr/>
              </a:pPr>
              <a:t>10/18/2026</a:t>
            </a:fld>
            <a:endParaRPr lang="en-US"/>
          </a:p>
        </p:txBody>
      </p:sp>
      <p:sp>
        <p:nvSpPr>
          <p:cNvPr id="6" name="Footer Placeholder 4">
            <a:extLst>
              <a:ext uri="{FF2B5EF4-FFF2-40B4-BE49-F238E27FC236}">
                <a16:creationId xmlns:a16="http://schemas.microsoft.com/office/drawing/2014/main" id="{632DB6DC-ECC8-4701-B2FF-CC2D714849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D468CE-9765-45FD-BDF2-C84AA8FC9753}"/>
              </a:ext>
            </a:extLst>
          </p:cNvPr>
          <p:cNvSpPr>
            <a:spLocks noGrp="1"/>
          </p:cNvSpPr>
          <p:nvPr>
            <p:ph type="sldNum" sz="quarter" idx="12"/>
          </p:nvPr>
        </p:nvSpPr>
        <p:spPr/>
        <p:txBody>
          <a:bodyPr/>
          <a:lstStyle>
            <a:lvl1pPr>
              <a:defRPr/>
            </a:lvl1pPr>
          </a:lstStyle>
          <a:p>
            <a:pPr>
              <a:defRPr/>
            </a:pPr>
            <a:fld id="{3B23AAA0-3C81-4D50-A004-B208CF0044EB}" type="slidenum">
              <a:rPr lang="en-US" altLang="en-US"/>
              <a:pPr>
                <a:defRPr/>
              </a:pPr>
              <a:t>‹#›</a:t>
            </a:fld>
            <a:endParaRPr lang="en-US" altLang="en-US"/>
          </a:p>
        </p:txBody>
      </p:sp>
    </p:spTree>
    <p:extLst>
      <p:ext uri="{BB962C8B-B14F-4D97-AF65-F5344CB8AC3E}">
        <p14:creationId xmlns:p14="http://schemas.microsoft.com/office/powerpoint/2010/main" val="140989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4C19-0131-4963-8FB1-7F59CC4F2239}"/>
              </a:ext>
            </a:extLst>
          </p:cNvPr>
          <p:cNvSpPr>
            <a:spLocks noGrp="1"/>
          </p:cNvSpPr>
          <p:nvPr>
            <p:ph type="dt" sz="half" idx="10"/>
          </p:nvPr>
        </p:nvSpPr>
        <p:spPr/>
        <p:txBody>
          <a:bodyPr/>
          <a:lstStyle>
            <a:lvl1pPr>
              <a:defRPr/>
            </a:lvl1pPr>
          </a:lstStyle>
          <a:p>
            <a:pPr>
              <a:defRPr/>
            </a:pPr>
            <a:fld id="{A437812D-8455-49F8-8763-31EA88F711F5}" type="datetime1">
              <a:rPr lang="en-US"/>
              <a:pPr>
                <a:defRPr/>
              </a:pPr>
              <a:t>10/18/2026</a:t>
            </a:fld>
            <a:endParaRPr lang="en-US"/>
          </a:p>
        </p:txBody>
      </p:sp>
      <p:sp>
        <p:nvSpPr>
          <p:cNvPr id="5" name="Footer Placeholder 4">
            <a:extLst>
              <a:ext uri="{FF2B5EF4-FFF2-40B4-BE49-F238E27FC236}">
                <a16:creationId xmlns:a16="http://schemas.microsoft.com/office/drawing/2014/main" id="{F485FD7C-70A1-4FD7-99DA-2C3009340D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C0EB3A-C3AC-4EE7-B900-EE64CB9BBAC1}"/>
              </a:ext>
            </a:extLst>
          </p:cNvPr>
          <p:cNvSpPr>
            <a:spLocks noGrp="1"/>
          </p:cNvSpPr>
          <p:nvPr>
            <p:ph type="sldNum" sz="quarter" idx="12"/>
          </p:nvPr>
        </p:nvSpPr>
        <p:spPr/>
        <p:txBody>
          <a:bodyPr/>
          <a:lstStyle>
            <a:lvl1pPr>
              <a:defRPr/>
            </a:lvl1pPr>
          </a:lstStyle>
          <a:p>
            <a:pPr>
              <a:defRPr/>
            </a:pPr>
            <a:fld id="{BA26FF59-23D7-4ACB-84D0-45C3BD644BF8}" type="slidenum">
              <a:rPr lang="en-US" altLang="en-US"/>
              <a:pPr>
                <a:defRPr/>
              </a:pPr>
              <a:t>‹#›</a:t>
            </a:fld>
            <a:endParaRPr lang="en-US" altLang="en-US"/>
          </a:p>
        </p:txBody>
      </p:sp>
    </p:spTree>
    <p:extLst>
      <p:ext uri="{BB962C8B-B14F-4D97-AF65-F5344CB8AC3E}">
        <p14:creationId xmlns:p14="http://schemas.microsoft.com/office/powerpoint/2010/main" val="150070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E0837-DB8D-4463-9AE4-479A73181FD6}"/>
              </a:ext>
            </a:extLst>
          </p:cNvPr>
          <p:cNvSpPr>
            <a:spLocks noGrp="1"/>
          </p:cNvSpPr>
          <p:nvPr>
            <p:ph type="dt" sz="half" idx="10"/>
          </p:nvPr>
        </p:nvSpPr>
        <p:spPr/>
        <p:txBody>
          <a:bodyPr/>
          <a:lstStyle>
            <a:lvl1pPr>
              <a:defRPr/>
            </a:lvl1pPr>
          </a:lstStyle>
          <a:p>
            <a:pPr>
              <a:defRPr/>
            </a:pPr>
            <a:fld id="{93C8E269-E917-4493-87CF-A70118104007}" type="datetime1">
              <a:rPr lang="en-US"/>
              <a:pPr>
                <a:defRPr/>
              </a:pPr>
              <a:t>10/18/2026</a:t>
            </a:fld>
            <a:endParaRPr lang="en-US"/>
          </a:p>
        </p:txBody>
      </p:sp>
      <p:sp>
        <p:nvSpPr>
          <p:cNvPr id="5" name="Footer Placeholder 4">
            <a:extLst>
              <a:ext uri="{FF2B5EF4-FFF2-40B4-BE49-F238E27FC236}">
                <a16:creationId xmlns:a16="http://schemas.microsoft.com/office/drawing/2014/main" id="{D75C03EF-48A9-417C-8F08-26A287FC76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199034-5E40-4A43-BC5A-ABFF129BCC28}"/>
              </a:ext>
            </a:extLst>
          </p:cNvPr>
          <p:cNvSpPr>
            <a:spLocks noGrp="1"/>
          </p:cNvSpPr>
          <p:nvPr>
            <p:ph type="sldNum" sz="quarter" idx="12"/>
          </p:nvPr>
        </p:nvSpPr>
        <p:spPr/>
        <p:txBody>
          <a:bodyPr/>
          <a:lstStyle>
            <a:lvl1pPr>
              <a:defRPr/>
            </a:lvl1pPr>
          </a:lstStyle>
          <a:p>
            <a:pPr>
              <a:defRPr/>
            </a:pPr>
            <a:fld id="{FBF69AFB-4F7A-4EAB-931E-EC9B55EE2986}" type="slidenum">
              <a:rPr lang="en-US" altLang="en-US"/>
              <a:pPr>
                <a:defRPr/>
              </a:pPr>
              <a:t>‹#›</a:t>
            </a:fld>
            <a:endParaRPr lang="en-US" altLang="en-US"/>
          </a:p>
        </p:txBody>
      </p:sp>
    </p:spTree>
    <p:extLst>
      <p:ext uri="{BB962C8B-B14F-4D97-AF65-F5344CB8AC3E}">
        <p14:creationId xmlns:p14="http://schemas.microsoft.com/office/powerpoint/2010/main" val="429238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4681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935532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368937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610639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98746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953613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72807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81008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7822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456943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89113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a:extLst>
              <a:ext uri="{FF2B5EF4-FFF2-40B4-BE49-F238E27FC236}">
                <a16:creationId xmlns:a16="http://schemas.microsoft.com/office/drawing/2014/main" id="{72DBEFF4-EA75-4B0F-B08D-8EE1C4C7415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a:extLst>
              <a:ext uri="{FF2B5EF4-FFF2-40B4-BE49-F238E27FC236}">
                <a16:creationId xmlns:a16="http://schemas.microsoft.com/office/drawing/2014/main" id="{D334935C-DC33-49C7-A87B-6DF67200854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A58CFB-F10E-46B1-9998-1821AF5A0BE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D1FEF7B-61E1-456A-A82C-40901A8BB5CE}" type="datetime1">
              <a:rPr lang="en-US"/>
              <a:pPr>
                <a:defRPr/>
              </a:pPr>
              <a:t>10/18/2026</a:t>
            </a:fld>
            <a:endParaRPr lang="en-US"/>
          </a:p>
        </p:txBody>
      </p:sp>
      <p:sp>
        <p:nvSpPr>
          <p:cNvPr id="5" name="Footer Placeholder 4">
            <a:extLst>
              <a:ext uri="{FF2B5EF4-FFF2-40B4-BE49-F238E27FC236}">
                <a16:creationId xmlns:a16="http://schemas.microsoft.com/office/drawing/2014/main" id="{5ADA4005-53F5-437C-B30E-FB8253474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457264-7802-45E4-833D-91E013BCF31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82252FA8-32CF-42B2-A90F-16AA4833DC4B}" type="slidenum">
              <a:rPr lang="en-US" altLang="en-US"/>
              <a:pPr>
                <a:defRPr/>
              </a:pPr>
              <a:t>‹#›</a:t>
            </a:fld>
            <a:endParaRPr lang="en-US" altLang="en-US"/>
          </a:p>
        </p:txBody>
      </p:sp>
    </p:spTree>
    <p:extLst>
      <p:ext uri="{BB962C8B-B14F-4D97-AF65-F5344CB8AC3E}">
        <p14:creationId xmlns:p14="http://schemas.microsoft.com/office/powerpoint/2010/main" val="92326535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8BE71-93B8-4E6C-B256-1FF6E6ECD4B6}" type="datetimeFigureOut">
              <a:rPr lang="zh-CN" altLang="en-US" smtClean="0"/>
              <a:t>2026/10/18</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214679359"/>
      </p:ext>
    </p:extLst>
  </p:cSld>
  <p:clrMap bg1="lt1" tx1="dk1" bg2="lt2" tx2="dk2" accent1="accent1" accent2="accent2" accent3="accent3" accent4="accent4" accent5="accent5" accent6="accent6" hlink="hlink" folHlink="folHlink"/>
  <p:sldLayoutIdLst>
    <p:sldLayoutId id="2147487416" r:id="rId1"/>
    <p:sldLayoutId id="2147487417" r:id="rId2"/>
    <p:sldLayoutId id="2147487418" r:id="rId3"/>
    <p:sldLayoutId id="2147487419" r:id="rId4"/>
    <p:sldLayoutId id="2147487420" r:id="rId5"/>
    <p:sldLayoutId id="2147487421" r:id="rId6"/>
    <p:sldLayoutId id="2147487422" r:id="rId7"/>
    <p:sldLayoutId id="2147487423" r:id="rId8"/>
    <p:sldLayoutId id="2147487424" r:id="rId9"/>
    <p:sldLayoutId id="2147487425" r:id="rId10"/>
    <p:sldLayoutId id="21474874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33004" y="681644"/>
            <a:ext cx="8894617" cy="3574472"/>
          </a:xfrm>
        </p:spPr>
        <p:txBody>
          <a:bodyPr>
            <a:normAutofit/>
          </a:bodyPr>
          <a:lstStyle/>
          <a:p>
            <a:r>
              <a:rPr lang="zh-CN" altLang="en-US" sz="4600" b="1" dirty="0">
                <a:solidFill>
                  <a:srgbClr val="FFFF00"/>
                </a:solidFill>
                <a:latin typeface="微软雅黑" panose="020B0503020204020204" pitchFamily="34" charset="-122"/>
                <a:ea typeface="微软雅黑" panose="020B0503020204020204" pitchFamily="34" charset="-122"/>
              </a:rPr>
              <a:t>怎样看自己？</a:t>
            </a:r>
            <a:br>
              <a:rPr lang="en-US" altLang="zh-CN" sz="4600" b="1" dirty="0">
                <a:solidFill>
                  <a:srgbClr val="FFFF00"/>
                </a:solidFill>
                <a:latin typeface="微软雅黑" panose="020B0503020204020204" pitchFamily="34" charset="-122"/>
                <a:ea typeface="微软雅黑" panose="020B0503020204020204" pitchFamily="34" charset="-122"/>
              </a:rPr>
            </a:br>
            <a:r>
              <a:rPr lang="en-US" altLang="zh-CN" sz="4600" b="1" dirty="0">
                <a:solidFill>
                  <a:schemeClr val="bg1"/>
                </a:solidFill>
                <a:latin typeface="微软雅黑" panose="020B0503020204020204" pitchFamily="34" charset="-122"/>
                <a:ea typeface="微软雅黑" panose="020B0503020204020204" pitchFamily="34" charset="-122"/>
              </a:rPr>
              <a:t> How to Think about Ourselves</a:t>
            </a:r>
            <a:r>
              <a:rPr lang="zh-CN" altLang="en-US" sz="4600" b="1" dirty="0">
                <a:solidFill>
                  <a:schemeClr val="bg1"/>
                </a:solidFill>
                <a:latin typeface="微软雅黑" panose="020B0503020204020204" pitchFamily="34" charset="-122"/>
                <a:ea typeface="微软雅黑" panose="020B0503020204020204" pitchFamily="34" charset="-122"/>
              </a:rPr>
              <a:t>？</a:t>
            </a:r>
            <a:endParaRPr lang="zh-CN" altLang="en-US" sz="4600" b="1" dirty="0">
              <a:solidFill>
                <a:schemeClr val="bg1"/>
              </a:solidFill>
            </a:endParaRPr>
          </a:p>
        </p:txBody>
      </p:sp>
      <p:sp>
        <p:nvSpPr>
          <p:cNvPr id="3" name="副标题 2"/>
          <p:cNvSpPr>
            <a:spLocks noGrp="1"/>
          </p:cNvSpPr>
          <p:nvPr>
            <p:ph type="subTitle" idx="1"/>
          </p:nvPr>
        </p:nvSpPr>
        <p:spPr>
          <a:xfrm>
            <a:off x="983511" y="5202238"/>
            <a:ext cx="6858000" cy="1655762"/>
          </a:xfrm>
        </p:spPr>
        <p:txBody>
          <a:bodyPr/>
          <a:lstStyle/>
          <a:p>
            <a:r>
              <a:rPr lang="en-US" altLang="zh-CN" b="1" dirty="0">
                <a:solidFill>
                  <a:schemeClr val="bg1"/>
                </a:solidFill>
              </a:rPr>
              <a:t>Boise Chinese Christian Church </a:t>
            </a:r>
          </a:p>
          <a:p>
            <a:r>
              <a:rPr lang="en-US" altLang="zh-CN" b="1" dirty="0">
                <a:solidFill>
                  <a:schemeClr val="bg1"/>
                </a:solidFill>
              </a:rPr>
              <a:t>10/18/2026</a:t>
            </a:r>
            <a:endParaRPr lang="zh-CN" altLang="en-US" b="1" dirty="0">
              <a:solidFill>
                <a:schemeClr val="bg1"/>
              </a:solidFill>
            </a:endParaRPr>
          </a:p>
        </p:txBody>
      </p:sp>
    </p:spTree>
    <p:extLst>
      <p:ext uri="{BB962C8B-B14F-4D97-AF65-F5344CB8AC3E}">
        <p14:creationId xmlns:p14="http://schemas.microsoft.com/office/powerpoint/2010/main" val="1024667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a:t>
            </a:r>
          </a:p>
          <a:p>
            <a:pPr algn="l">
              <a:lnSpc>
                <a:spcPct val="112000"/>
              </a:lnSpc>
            </a:pPr>
            <a:r>
              <a:rPr lang="zh-CN" altLang="en-US" sz="36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p>
          <a:p>
            <a:pPr algn="l">
              <a:lnSpc>
                <a:spcPct val="112000"/>
              </a:lnSpc>
            </a:pPr>
            <a:r>
              <a:rPr lang="en-US" altLang="zh-CN" sz="36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p:txBody>
      </p:sp>
    </p:spTree>
    <p:extLst>
      <p:ext uri="{BB962C8B-B14F-4D97-AF65-F5344CB8AC3E}">
        <p14:creationId xmlns:p14="http://schemas.microsoft.com/office/powerpoint/2010/main" val="1159988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4:1-8】</a:t>
            </a:r>
          </a:p>
          <a:p>
            <a:pPr algn="l">
              <a:lnSpc>
                <a:spcPct val="112000"/>
              </a:lnSpc>
            </a:pPr>
            <a:r>
              <a:rPr lang="en-US" altLang="zh-CN" sz="3600" b="1" dirty="0">
                <a:solidFill>
                  <a:srgbClr val="FFFF00"/>
                </a:solidFill>
                <a:ea typeface="微软雅黑" panose="020B0503020204020204" pitchFamily="34" charset="-122"/>
              </a:rPr>
              <a:t>1 </a:t>
            </a:r>
            <a:r>
              <a:rPr lang="zh-CN" altLang="en-US" sz="3600" b="1" dirty="0">
                <a:solidFill>
                  <a:srgbClr val="FFFF00"/>
                </a:solidFill>
                <a:ea typeface="微软雅黑" panose="020B0503020204020204" pitchFamily="34" charset="-122"/>
              </a:rPr>
              <a:t>有一日，那人和他妻子夏娃同房，夏娃就怀孕，生了该隐（就是“得”的意思），便说：“耶和华使我得了一个男子。” </a:t>
            </a:r>
            <a:endParaRPr lang="en-US" altLang="zh-CN" sz="3600" b="1" dirty="0">
              <a:solidFill>
                <a:srgbClr val="FFFF00"/>
              </a:solidFill>
              <a:ea typeface="微软雅黑" panose="020B0503020204020204" pitchFamily="34" charset="-122"/>
            </a:endParaRPr>
          </a:p>
          <a:p>
            <a:pPr algn="l">
              <a:lnSpc>
                <a:spcPct val="100000"/>
              </a:lnSpc>
            </a:pPr>
            <a:r>
              <a:rPr lang="en-US" altLang="zh-CN" sz="3600" b="1" dirty="0">
                <a:solidFill>
                  <a:schemeClr val="bg1"/>
                </a:solidFill>
                <a:ea typeface="微软雅黑" panose="020B0503020204020204" pitchFamily="34" charset="-122"/>
              </a:rPr>
              <a:t>Now Adam knew Eve his wife, and she conceived and bore Cain, and said, “I have acquired a man from the Lord.”</a:t>
            </a:r>
          </a:p>
          <a:p>
            <a:pPr algn="l">
              <a:lnSpc>
                <a:spcPct val="112000"/>
              </a:lnSpc>
            </a:pPr>
            <a:r>
              <a:rPr lang="en-US" altLang="zh-CN" sz="3600" b="1" dirty="0">
                <a:solidFill>
                  <a:srgbClr val="FFFF00"/>
                </a:solidFill>
                <a:ea typeface="微软雅黑" panose="020B0503020204020204" pitchFamily="34" charset="-122"/>
              </a:rPr>
              <a:t>2 </a:t>
            </a:r>
            <a:r>
              <a:rPr lang="zh-CN" altLang="en-US" sz="3600" b="1" dirty="0">
                <a:solidFill>
                  <a:srgbClr val="FFFF00"/>
                </a:solidFill>
                <a:ea typeface="微软雅黑" panose="020B0503020204020204" pitchFamily="34" charset="-122"/>
              </a:rPr>
              <a:t>又生了该隐的兄弟亚伯。亚伯是牧羊的，该隐是种地的。</a:t>
            </a:r>
            <a:r>
              <a:rPr lang="en-US" altLang="zh-CN" sz="3600" b="1" dirty="0">
                <a:solidFill>
                  <a:schemeClr val="bg1"/>
                </a:solidFill>
                <a:ea typeface="微软雅黑" panose="020B0503020204020204" pitchFamily="34" charset="-122"/>
              </a:rPr>
              <a:t>Then she bore again, this time his brother Abel. Now Abel was a keeper of sheep, but Cain was a tiller of the ground.</a:t>
            </a:r>
          </a:p>
        </p:txBody>
      </p:sp>
    </p:spTree>
    <p:extLst>
      <p:ext uri="{BB962C8B-B14F-4D97-AF65-F5344CB8AC3E}">
        <p14:creationId xmlns:p14="http://schemas.microsoft.com/office/powerpoint/2010/main" val="169208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4:1-8】</a:t>
            </a:r>
          </a:p>
          <a:p>
            <a:pPr algn="l">
              <a:lnSpc>
                <a:spcPct val="112000"/>
              </a:lnSpc>
            </a:pPr>
            <a:r>
              <a:rPr lang="en-US" altLang="zh-CN" sz="3600" b="1" dirty="0">
                <a:solidFill>
                  <a:srgbClr val="FFFF00"/>
                </a:solidFill>
                <a:ea typeface="微软雅黑" panose="020B0503020204020204" pitchFamily="34" charset="-122"/>
              </a:rPr>
              <a:t>3 </a:t>
            </a:r>
            <a:r>
              <a:rPr lang="zh-CN" altLang="en-US" sz="3600" b="1" dirty="0">
                <a:solidFill>
                  <a:srgbClr val="FFFF00"/>
                </a:solidFill>
                <a:ea typeface="微软雅黑" panose="020B0503020204020204" pitchFamily="34" charset="-122"/>
              </a:rPr>
              <a:t>有一日，该隐拿地里的出产为供物献给耶和华；</a:t>
            </a:r>
            <a:r>
              <a:rPr lang="en-US" altLang="zh-CN" sz="3600" b="1" dirty="0">
                <a:solidFill>
                  <a:schemeClr val="bg1"/>
                </a:solidFill>
                <a:ea typeface="微软雅黑" panose="020B0503020204020204" pitchFamily="34" charset="-122"/>
              </a:rPr>
              <a:t>And in the process of time it came to pass that Cain brought an offering of the fruit of the ground to the Lord.</a:t>
            </a:r>
          </a:p>
          <a:p>
            <a:pPr algn="l">
              <a:lnSpc>
                <a:spcPct val="112000"/>
              </a:lnSpc>
            </a:pPr>
            <a:r>
              <a:rPr lang="en-US" altLang="zh-CN" sz="3600" b="1" dirty="0">
                <a:solidFill>
                  <a:srgbClr val="FFFF00"/>
                </a:solidFill>
                <a:ea typeface="微软雅黑" panose="020B0503020204020204" pitchFamily="34" charset="-122"/>
              </a:rPr>
              <a:t>4 </a:t>
            </a:r>
            <a:r>
              <a:rPr lang="zh-CN" altLang="en-US" sz="3600" b="1" dirty="0">
                <a:solidFill>
                  <a:srgbClr val="FFFF00"/>
                </a:solidFill>
                <a:ea typeface="微软雅黑" panose="020B0503020204020204" pitchFamily="34" charset="-122"/>
              </a:rPr>
              <a:t>亚伯也将他羊群中头生的和羊的脂油献上。耶和华看中了亚伯和他的供物，</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Abel also brought of the firstborn of his flock and of their fat. And the Lord respected Abel and his offering,</a:t>
            </a:r>
          </a:p>
        </p:txBody>
      </p:sp>
    </p:spTree>
    <p:extLst>
      <p:ext uri="{BB962C8B-B14F-4D97-AF65-F5344CB8AC3E}">
        <p14:creationId xmlns:p14="http://schemas.microsoft.com/office/powerpoint/2010/main" val="2439768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4:1-8】</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只是看不中该隐和他的供物。该隐就大大地发怒，变了脸色。</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but He did not respect Cain and his offering. And Cain was very angry, and his countenance fell.</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耶和华对该隐说：“你为什么发怒呢？你为什么变了脸色呢？</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So the Lord said to Cain, “Why are you angry? And why has your countenance fallen?</a:t>
            </a:r>
          </a:p>
        </p:txBody>
      </p:sp>
    </p:spTree>
    <p:extLst>
      <p:ext uri="{BB962C8B-B14F-4D97-AF65-F5344CB8AC3E}">
        <p14:creationId xmlns:p14="http://schemas.microsoft.com/office/powerpoint/2010/main" val="1608927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4:1-8】</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你若行得好，岂不蒙悦纳？你若行得不好，罪就伏在门前。它必恋慕你，你却要制伏它。</a:t>
            </a:r>
            <a:r>
              <a:rPr lang="zh-CN" altLang="en-US" sz="3400" b="1" dirty="0">
                <a:solidFill>
                  <a:srgbClr val="FFFF00"/>
                </a:solidFill>
                <a:ea typeface="微软雅黑" panose="020B0503020204020204" pitchFamily="34" charset="-122"/>
              </a:rPr>
              <a:t>” </a:t>
            </a:r>
            <a:r>
              <a:rPr lang="en-US" altLang="zh-CN" sz="3400" b="1" dirty="0">
                <a:solidFill>
                  <a:schemeClr val="bg1"/>
                </a:solidFill>
                <a:ea typeface="微软雅黑" panose="020B0503020204020204" pitchFamily="34" charset="-122"/>
              </a:rPr>
              <a:t>If you do well, will you not be accepted? And if you do not do well, sin lies at the door. And its desire is for you, but you should rule over it.”</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该隐与他兄弟亚伯说话，二人正在田间，该隐起来打他兄弟亚伯，把他杀了。</a:t>
            </a:r>
            <a:r>
              <a:rPr lang="en-US" altLang="zh-CN" sz="3400" b="1" dirty="0">
                <a:solidFill>
                  <a:schemeClr val="bg1"/>
                </a:solidFill>
                <a:ea typeface="微软雅黑" panose="020B0503020204020204" pitchFamily="34" charset="-122"/>
              </a:rPr>
              <a:t>Now Cain talked with Abel his brother; and it came to pass, when they were in the field, that Cain rose up against Abel his brother and killed him.</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863317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4:9-14】</a:t>
            </a:r>
          </a:p>
          <a:p>
            <a:pPr algn="l">
              <a:lnSpc>
                <a:spcPct val="112000"/>
              </a:lnSpc>
            </a:pPr>
            <a:r>
              <a:rPr lang="en-US" altLang="zh-CN" sz="3600" b="1" dirty="0">
                <a:solidFill>
                  <a:srgbClr val="FFFF00"/>
                </a:solidFill>
                <a:ea typeface="微软雅黑" panose="020B0503020204020204" pitchFamily="34" charset="-122"/>
              </a:rPr>
              <a:t>9 </a:t>
            </a:r>
            <a:r>
              <a:rPr lang="zh-CN" altLang="en-US" sz="3600" b="1" dirty="0">
                <a:solidFill>
                  <a:srgbClr val="FFFF00"/>
                </a:solidFill>
                <a:ea typeface="微软雅黑" panose="020B0503020204020204" pitchFamily="34" charset="-122"/>
              </a:rPr>
              <a:t>耶和华对该隐说：“你兄弟亚伯在哪里？”他说：“我不知道！我岂是看守我兄弟的吗？” </a:t>
            </a:r>
            <a:r>
              <a:rPr lang="en-US" altLang="zh-CN" sz="3600" b="1" dirty="0">
                <a:solidFill>
                  <a:schemeClr val="bg1"/>
                </a:solidFill>
                <a:ea typeface="微软雅黑" panose="020B0503020204020204" pitchFamily="34" charset="-122"/>
              </a:rPr>
              <a:t>Then the Lord said to Cain, “Where is Abel your brother?” He said, “I do not know. Am I my brother’s keeper?”</a:t>
            </a:r>
          </a:p>
          <a:p>
            <a:pPr algn="l">
              <a:lnSpc>
                <a:spcPct val="100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耶和华说：“你作了什么事呢？你兄弟的血有声音从地里向我哀告。</a:t>
            </a:r>
            <a:endParaRPr lang="en-US" altLang="zh-CN" sz="3600" b="1" dirty="0">
              <a:solidFill>
                <a:srgbClr val="FFFF00"/>
              </a:solidFill>
              <a:ea typeface="微软雅黑" panose="020B0503020204020204" pitchFamily="34" charset="-122"/>
            </a:endParaRPr>
          </a:p>
          <a:p>
            <a:pPr algn="l">
              <a:lnSpc>
                <a:spcPct val="100000"/>
              </a:lnSpc>
            </a:pPr>
            <a:r>
              <a:rPr lang="en-US" altLang="zh-CN" sz="3600" b="1" dirty="0">
                <a:solidFill>
                  <a:schemeClr val="bg1"/>
                </a:solidFill>
                <a:ea typeface="微软雅黑" panose="020B0503020204020204" pitchFamily="34" charset="-122"/>
              </a:rPr>
              <a:t>And He said, “What have you done? The voice of your brother’s blood cries out to Me from the ground.</a:t>
            </a:r>
          </a:p>
        </p:txBody>
      </p:sp>
    </p:spTree>
    <p:extLst>
      <p:ext uri="{BB962C8B-B14F-4D97-AF65-F5344CB8AC3E}">
        <p14:creationId xmlns:p14="http://schemas.microsoft.com/office/powerpoint/2010/main" val="3547406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4:9-14】</a:t>
            </a:r>
          </a:p>
          <a:p>
            <a:pPr algn="l">
              <a:lnSpc>
                <a:spcPct val="112000"/>
              </a:lnSpc>
            </a:pPr>
            <a:r>
              <a:rPr lang="en-US" altLang="zh-CN" sz="3600" b="1" dirty="0">
                <a:solidFill>
                  <a:srgbClr val="FFFF00"/>
                </a:solidFill>
                <a:ea typeface="微软雅黑" panose="020B0503020204020204" pitchFamily="34" charset="-122"/>
              </a:rPr>
              <a:t>11 </a:t>
            </a:r>
            <a:r>
              <a:rPr lang="zh-CN" altLang="en-US" sz="3600" b="1" dirty="0">
                <a:solidFill>
                  <a:srgbClr val="FFFF00"/>
                </a:solidFill>
                <a:ea typeface="微软雅黑" panose="020B0503020204020204" pitchFamily="34" charset="-122"/>
              </a:rPr>
              <a:t>地开了口，从你手里接受你兄弟的血。现在你必从这地受咒诅。</a:t>
            </a:r>
            <a:r>
              <a:rPr lang="en-US" altLang="zh-CN" sz="3600" b="1" dirty="0">
                <a:solidFill>
                  <a:schemeClr val="bg1"/>
                </a:solidFill>
                <a:ea typeface="微软雅黑" panose="020B0503020204020204" pitchFamily="34" charset="-122"/>
              </a:rPr>
              <a:t>So now you are cursed from the earth, which has opened its mouth to receive your brother’s blood from your hand.</a:t>
            </a:r>
          </a:p>
          <a:p>
            <a:pPr algn="l">
              <a:lnSpc>
                <a:spcPct val="112000"/>
              </a:lnSpc>
            </a:pPr>
            <a:r>
              <a:rPr lang="en-US" altLang="zh-CN" sz="3600" b="1" dirty="0">
                <a:solidFill>
                  <a:srgbClr val="FFFF00"/>
                </a:solidFill>
                <a:ea typeface="微软雅黑" panose="020B0503020204020204" pitchFamily="34" charset="-122"/>
              </a:rPr>
              <a:t>12 </a:t>
            </a:r>
            <a:r>
              <a:rPr lang="zh-CN" altLang="en-US" sz="3600" b="1" dirty="0">
                <a:solidFill>
                  <a:srgbClr val="FFFF00"/>
                </a:solidFill>
                <a:ea typeface="微软雅黑" panose="020B0503020204020204" pitchFamily="34" charset="-122"/>
              </a:rPr>
              <a:t>你种地，地不再给你效力，你必流离飘荡在地上。”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When you till the ground, it shall no longer yield its strength to you. A fugitive and a vagabond you shall be on the earth.”</a:t>
            </a:r>
          </a:p>
        </p:txBody>
      </p:sp>
    </p:spTree>
    <p:extLst>
      <p:ext uri="{BB962C8B-B14F-4D97-AF65-F5344CB8AC3E}">
        <p14:creationId xmlns:p14="http://schemas.microsoft.com/office/powerpoint/2010/main" val="1285190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4:9-14】</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该隐对耶和华说：“我的刑罚太重，过于我所能当的。</a:t>
            </a:r>
            <a:r>
              <a:rPr lang="en-US" altLang="zh-CN" sz="3600" b="1" dirty="0">
                <a:solidFill>
                  <a:schemeClr val="bg1"/>
                </a:solidFill>
                <a:ea typeface="微软雅黑" panose="020B0503020204020204" pitchFamily="34" charset="-122"/>
              </a:rPr>
              <a:t>And Cain said to the Lord, “My punishment is greater than I can bear!</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你如今赶逐我离开这地，以致不见你面。我必流离飘荡在地上，凡遇见我的必杀我。”</a:t>
            </a:r>
            <a:endParaRPr lang="en-US" altLang="zh-CN" sz="3600" b="1" dirty="0">
              <a:solidFill>
                <a:srgbClr val="FFFF00"/>
              </a:solidFill>
              <a:ea typeface="微软雅黑" panose="020B0503020204020204" pitchFamily="34" charset="-122"/>
            </a:endParaRPr>
          </a:p>
          <a:p>
            <a:pPr algn="l">
              <a:lnSpc>
                <a:spcPct val="100000"/>
              </a:lnSpc>
            </a:pPr>
            <a:r>
              <a:rPr lang="en-US" altLang="zh-CN" sz="3600" b="1" dirty="0">
                <a:solidFill>
                  <a:schemeClr val="bg1"/>
                </a:solidFill>
                <a:ea typeface="微软雅黑" panose="020B0503020204020204" pitchFamily="34" charset="-122"/>
              </a:rPr>
              <a:t>Surely You have driven me out this day from the face of the ground; I shall be hidden from Your face; I shall be a fugitive and a vagabond on the earth, and it will happen that anyone who finds me will kill me.”</a:t>
            </a:r>
          </a:p>
        </p:txBody>
      </p:sp>
    </p:spTree>
    <p:extLst>
      <p:ext uri="{BB962C8B-B14F-4D97-AF65-F5344CB8AC3E}">
        <p14:creationId xmlns:p14="http://schemas.microsoft.com/office/powerpoint/2010/main" val="2979866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a:t>
            </a:r>
          </a:p>
          <a:p>
            <a:pPr algn="l">
              <a:lnSpc>
                <a:spcPct val="112000"/>
              </a:lnSpc>
            </a:pPr>
            <a:r>
              <a:rPr lang="zh-CN" altLang="en-US" sz="36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p>
          <a:p>
            <a:pPr algn="l">
              <a:lnSpc>
                <a:spcPct val="112000"/>
              </a:lnSpc>
            </a:pPr>
            <a:r>
              <a:rPr lang="en-US" altLang="zh-CN" sz="36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p:txBody>
      </p:sp>
    </p:spTree>
    <p:extLst>
      <p:ext uri="{BB962C8B-B14F-4D97-AF65-F5344CB8AC3E}">
        <p14:creationId xmlns:p14="http://schemas.microsoft.com/office/powerpoint/2010/main" val="1033003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撒母耳记上 </a:t>
            </a:r>
            <a:r>
              <a:rPr lang="en-US" altLang="zh-CN" sz="3600" b="1" u="sng" dirty="0">
                <a:solidFill>
                  <a:schemeClr val="bg1"/>
                </a:solidFill>
                <a:ea typeface="微软雅黑" panose="020B0503020204020204" pitchFamily="34" charset="-122"/>
              </a:rPr>
              <a:t>1 Samuel 10:1</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20-23】</a:t>
            </a:r>
          </a:p>
          <a:p>
            <a:pPr algn="l">
              <a:lnSpc>
                <a:spcPct val="112000"/>
              </a:lnSpc>
            </a:pPr>
            <a:r>
              <a:rPr lang="en-US" altLang="zh-CN" sz="3600" b="1" dirty="0">
                <a:solidFill>
                  <a:srgbClr val="FFFF00"/>
                </a:solidFill>
                <a:ea typeface="微软雅黑" panose="020B0503020204020204" pitchFamily="34" charset="-122"/>
              </a:rPr>
              <a:t>1 </a:t>
            </a:r>
            <a:r>
              <a:rPr lang="zh-CN" altLang="en-US" sz="3600" b="1" dirty="0">
                <a:solidFill>
                  <a:srgbClr val="FFFF00"/>
                </a:solidFill>
                <a:ea typeface="微软雅黑" panose="020B0503020204020204" pitchFamily="34" charset="-122"/>
              </a:rPr>
              <a:t>撒母耳拿瓶膏油倒在扫罗的头上，与他亲嘴，说：“这不是耶和华膏你作祂产业的君吗？</a:t>
            </a:r>
            <a:r>
              <a:rPr lang="en-US" altLang="zh-CN" sz="3600" b="1" dirty="0">
                <a:solidFill>
                  <a:schemeClr val="bg1"/>
                </a:solidFill>
                <a:ea typeface="微软雅黑" panose="020B0503020204020204" pitchFamily="34" charset="-122"/>
              </a:rPr>
              <a:t>Then Samuel took a flask of oil and poured it on his head, and kissed him and said: “Is it not because the Lord has anointed you commander over His inheritance?</a:t>
            </a:r>
          </a:p>
          <a:p>
            <a:pPr algn="l">
              <a:lnSpc>
                <a:spcPct val="100000"/>
              </a:lnSpc>
            </a:pPr>
            <a:r>
              <a:rPr lang="en-US" altLang="zh-CN" sz="3600" b="1" dirty="0">
                <a:solidFill>
                  <a:srgbClr val="FFFF00"/>
                </a:solidFill>
                <a:ea typeface="微软雅黑" panose="020B0503020204020204" pitchFamily="34" charset="-122"/>
              </a:rPr>
              <a:t>20 </a:t>
            </a:r>
            <a:r>
              <a:rPr lang="zh-CN" altLang="en-US" sz="3600" b="1" dirty="0">
                <a:solidFill>
                  <a:srgbClr val="FFFF00"/>
                </a:solidFill>
                <a:ea typeface="微软雅黑" panose="020B0503020204020204" pitchFamily="34" charset="-122"/>
              </a:rPr>
              <a:t>于是撒母耳使以色列众支派近前来掣签，就掣出便雅悯支派来；</a:t>
            </a:r>
            <a:r>
              <a:rPr lang="en-US" altLang="zh-CN" sz="3600" b="1" dirty="0">
                <a:solidFill>
                  <a:schemeClr val="bg1"/>
                </a:solidFill>
                <a:ea typeface="微软雅黑" panose="020B0503020204020204" pitchFamily="34" charset="-122"/>
              </a:rPr>
              <a:t>And when Samuel had caused all the tribes of Israel to come near, the tribe of Benjamin was chosen.</a:t>
            </a:r>
          </a:p>
        </p:txBody>
      </p:sp>
    </p:spTree>
    <p:extLst>
      <p:ext uri="{BB962C8B-B14F-4D97-AF65-F5344CB8AC3E}">
        <p14:creationId xmlns:p14="http://schemas.microsoft.com/office/powerpoint/2010/main" val="884918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撒母耳记上 </a:t>
            </a:r>
            <a:r>
              <a:rPr lang="en-US" altLang="zh-CN" sz="3600" b="1" u="sng" dirty="0">
                <a:solidFill>
                  <a:schemeClr val="bg1"/>
                </a:solidFill>
                <a:ea typeface="微软雅黑" panose="020B0503020204020204" pitchFamily="34" charset="-122"/>
              </a:rPr>
              <a:t>1 Samuel 10:1</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20-23】</a:t>
            </a:r>
          </a:p>
          <a:p>
            <a:pPr algn="l">
              <a:lnSpc>
                <a:spcPct val="112000"/>
              </a:lnSpc>
            </a:pPr>
            <a:r>
              <a:rPr lang="en-US" altLang="zh-CN" sz="3600" b="1" dirty="0">
                <a:solidFill>
                  <a:srgbClr val="FFFF00"/>
                </a:solidFill>
                <a:ea typeface="微软雅黑" panose="020B0503020204020204" pitchFamily="34" charset="-122"/>
              </a:rPr>
              <a:t>21 </a:t>
            </a:r>
            <a:r>
              <a:rPr lang="zh-CN" altLang="en-US" sz="3600" b="1" dirty="0">
                <a:solidFill>
                  <a:srgbClr val="FFFF00"/>
                </a:solidFill>
                <a:ea typeface="微软雅黑" panose="020B0503020204020204" pitchFamily="34" charset="-122"/>
              </a:rPr>
              <a:t>又使便雅悯支派按着宗族近前来，就掣出玛特利族；从其中又掣出基士的儿子扫罗。众人寻找他却寻不着，</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When he had caused the tribe of Benjamin to come near by their families, the family of </a:t>
            </a:r>
            <a:r>
              <a:rPr lang="en-US" altLang="zh-CN" sz="3600" b="1" dirty="0" err="1">
                <a:solidFill>
                  <a:schemeClr val="bg1"/>
                </a:solidFill>
                <a:ea typeface="微软雅黑" panose="020B0503020204020204" pitchFamily="34" charset="-122"/>
              </a:rPr>
              <a:t>Matri</a:t>
            </a:r>
            <a:r>
              <a:rPr lang="en-US" altLang="zh-CN" sz="3600" b="1" dirty="0">
                <a:solidFill>
                  <a:schemeClr val="bg1"/>
                </a:solidFill>
                <a:ea typeface="微软雅黑" panose="020B0503020204020204" pitchFamily="34" charset="-122"/>
              </a:rPr>
              <a:t> was chosen. And Saul the son of Kish was chosen. But when they sought him, he could not be found.</a:t>
            </a:r>
          </a:p>
        </p:txBody>
      </p:sp>
    </p:spTree>
    <p:extLst>
      <p:ext uri="{BB962C8B-B14F-4D97-AF65-F5344CB8AC3E}">
        <p14:creationId xmlns:p14="http://schemas.microsoft.com/office/powerpoint/2010/main" val="2611909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撒母耳记上 </a:t>
            </a:r>
            <a:r>
              <a:rPr lang="en-US" altLang="zh-CN" sz="3600" b="1" u="sng" dirty="0">
                <a:solidFill>
                  <a:schemeClr val="bg1"/>
                </a:solidFill>
                <a:ea typeface="微软雅黑" panose="020B0503020204020204" pitchFamily="34" charset="-122"/>
              </a:rPr>
              <a:t>1 Samuel 10:1</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20-23】</a:t>
            </a:r>
          </a:p>
          <a:p>
            <a:pPr algn="l">
              <a:lnSpc>
                <a:spcPct val="112000"/>
              </a:lnSpc>
            </a:pPr>
            <a:r>
              <a:rPr lang="en-US" altLang="zh-CN" sz="3600" b="1" dirty="0">
                <a:solidFill>
                  <a:srgbClr val="FFFF00"/>
                </a:solidFill>
                <a:ea typeface="微软雅黑" panose="020B0503020204020204" pitchFamily="34" charset="-122"/>
              </a:rPr>
              <a:t>22 </a:t>
            </a:r>
            <a:r>
              <a:rPr lang="zh-CN" altLang="en-US" sz="3600" b="1" dirty="0">
                <a:solidFill>
                  <a:srgbClr val="FFFF00"/>
                </a:solidFill>
                <a:ea typeface="微软雅黑" panose="020B0503020204020204" pitchFamily="34" charset="-122"/>
              </a:rPr>
              <a:t>就问耶和华说：“那人到这里来了没有？”耶和华说：“他藏在器具中了。” </a:t>
            </a:r>
            <a:r>
              <a:rPr lang="en-US" altLang="zh-CN" sz="3500" b="1" dirty="0">
                <a:solidFill>
                  <a:schemeClr val="bg1"/>
                </a:solidFill>
                <a:ea typeface="微软雅黑" panose="020B0503020204020204" pitchFamily="34" charset="-122"/>
              </a:rPr>
              <a:t>Therefore they inquired of the Lord further, “Has the man come here </a:t>
            </a:r>
            <a:r>
              <a:rPr lang="en-US" altLang="zh-CN" sz="3500" b="1" dirty="0" err="1">
                <a:solidFill>
                  <a:schemeClr val="bg1"/>
                </a:solidFill>
                <a:ea typeface="微软雅黑" panose="020B0503020204020204" pitchFamily="34" charset="-122"/>
              </a:rPr>
              <a:t>yet?”And</a:t>
            </a:r>
            <a:r>
              <a:rPr lang="en-US" altLang="zh-CN" sz="3500" b="1" dirty="0">
                <a:solidFill>
                  <a:schemeClr val="bg1"/>
                </a:solidFill>
                <a:ea typeface="微软雅黑" panose="020B0503020204020204" pitchFamily="34" charset="-122"/>
              </a:rPr>
              <a:t> the Lord answered, “There he is, hidden among the equipment.”</a:t>
            </a:r>
          </a:p>
          <a:p>
            <a:pPr algn="l">
              <a:lnSpc>
                <a:spcPct val="112000"/>
              </a:lnSpc>
            </a:pPr>
            <a:r>
              <a:rPr lang="en-US" altLang="zh-CN" sz="3600" b="1" dirty="0">
                <a:solidFill>
                  <a:srgbClr val="FFFF00"/>
                </a:solidFill>
                <a:ea typeface="微软雅黑" panose="020B0503020204020204" pitchFamily="34" charset="-122"/>
              </a:rPr>
              <a:t>23 </a:t>
            </a:r>
            <a:r>
              <a:rPr lang="zh-CN" altLang="en-US" sz="3600" b="1" dirty="0">
                <a:solidFill>
                  <a:srgbClr val="FFFF00"/>
                </a:solidFill>
                <a:ea typeface="微软雅黑" panose="020B0503020204020204" pitchFamily="34" charset="-122"/>
              </a:rPr>
              <a:t>众人就跑去从那里领出他来。他站在百姓中间，身体比众民高过一头。</a:t>
            </a:r>
            <a:r>
              <a:rPr lang="en-US" altLang="zh-CN" sz="3500" b="1" dirty="0">
                <a:solidFill>
                  <a:schemeClr val="bg1"/>
                </a:solidFill>
                <a:ea typeface="微软雅黑" panose="020B0503020204020204" pitchFamily="34" charset="-122"/>
              </a:rPr>
              <a:t>So they ran and brought him from there; and when he stood among the people, he was taller than any of the people from his shoulders upward.</a:t>
            </a:r>
          </a:p>
        </p:txBody>
      </p:sp>
    </p:spTree>
    <p:extLst>
      <p:ext uri="{BB962C8B-B14F-4D97-AF65-F5344CB8AC3E}">
        <p14:creationId xmlns:p14="http://schemas.microsoft.com/office/powerpoint/2010/main" val="517792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撒母耳记上</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Samuel 15:12】</a:t>
            </a:r>
          </a:p>
          <a:p>
            <a:pPr algn="l">
              <a:lnSpc>
                <a:spcPct val="112000"/>
              </a:lnSpc>
            </a:pPr>
            <a:r>
              <a:rPr lang="zh-CN" altLang="en-US" sz="3600" b="1" dirty="0">
                <a:solidFill>
                  <a:srgbClr val="FFFF00"/>
                </a:solidFill>
                <a:ea typeface="微软雅黑" panose="020B0503020204020204" pitchFamily="34" charset="-122"/>
              </a:rPr>
              <a:t>撒母耳清早起来，迎接扫罗。有人告诉撒母耳说：“扫罗到了迦密，在那里</a:t>
            </a:r>
            <a:r>
              <a:rPr lang="zh-CN" altLang="en-US" sz="3800" b="1" u="sng" dirty="0">
                <a:solidFill>
                  <a:srgbClr val="FFFF00"/>
                </a:solidFill>
                <a:ea typeface="微软雅黑" panose="020B0503020204020204" pitchFamily="34" charset="-122"/>
              </a:rPr>
              <a:t>立了纪念碑</a:t>
            </a:r>
            <a:r>
              <a:rPr lang="zh-CN" altLang="en-US" sz="3600" b="1" dirty="0">
                <a:solidFill>
                  <a:srgbClr val="FFFF00"/>
                </a:solidFill>
                <a:ea typeface="微软雅黑" panose="020B0503020204020204" pitchFamily="34" charset="-122"/>
              </a:rPr>
              <a:t>，又转身下到吉甲。”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So when Samuel rose early in the morning to meet Saul, it was told Samuel, saying, “Saul went to Carmel, and indeed, he </a:t>
            </a:r>
            <a:r>
              <a:rPr lang="en-US" altLang="zh-CN" sz="3800" b="1" u="sng" dirty="0">
                <a:solidFill>
                  <a:schemeClr val="bg1"/>
                </a:solidFill>
                <a:ea typeface="微软雅黑" panose="020B0503020204020204" pitchFamily="34" charset="-122"/>
              </a:rPr>
              <a:t>set up a monument for himself</a:t>
            </a:r>
            <a:r>
              <a:rPr lang="en-US" altLang="zh-CN" sz="3600" b="1" dirty="0">
                <a:solidFill>
                  <a:schemeClr val="bg1"/>
                </a:solidFill>
                <a:ea typeface="微软雅黑" panose="020B0503020204020204" pitchFamily="34" charset="-122"/>
              </a:rPr>
              <a:t>; and he has gone on around, passed by, and gone down to </a:t>
            </a:r>
            <a:r>
              <a:rPr lang="en-US" altLang="zh-CN" sz="3600" b="1" dirty="0" err="1">
                <a:solidFill>
                  <a:schemeClr val="bg1"/>
                </a:solidFill>
                <a:ea typeface="微软雅黑" panose="020B0503020204020204" pitchFamily="34" charset="-122"/>
              </a:rPr>
              <a:t>Gilgal</a:t>
            </a:r>
            <a:r>
              <a:rPr lang="en-US" altLang="zh-CN" sz="3600" b="1" dirty="0">
                <a:solidFill>
                  <a:schemeClr val="bg1"/>
                </a:solidFill>
                <a:ea typeface="微软雅黑" panose="020B0503020204020204" pitchFamily="34" charset="-122"/>
              </a:rPr>
              <a:t>.”</a:t>
            </a:r>
          </a:p>
        </p:txBody>
      </p:sp>
    </p:spTree>
    <p:extLst>
      <p:ext uri="{BB962C8B-B14F-4D97-AF65-F5344CB8AC3E}">
        <p14:creationId xmlns:p14="http://schemas.microsoft.com/office/powerpoint/2010/main" val="1056890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4:10-15】</a:t>
            </a:r>
          </a:p>
          <a:p>
            <a:pPr algn="l">
              <a:lnSpc>
                <a:spcPct val="112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摩西对耶和华说：“主啊，我素日不是能言的人，就是从你对仆人说话以后，也是这样，我本是拙口笨舌的。”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Then Moses said to the Lord, “O my Lord, I am not eloquent, neither before nor since You have spoken to Your servant; but I am slow of speech and slow of tongue.”</a:t>
            </a:r>
          </a:p>
        </p:txBody>
      </p:sp>
    </p:spTree>
    <p:extLst>
      <p:ext uri="{BB962C8B-B14F-4D97-AF65-F5344CB8AC3E}">
        <p14:creationId xmlns:p14="http://schemas.microsoft.com/office/powerpoint/2010/main" val="1757545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4:10-15】</a:t>
            </a:r>
          </a:p>
          <a:p>
            <a:pPr algn="l">
              <a:lnSpc>
                <a:spcPct val="112000"/>
              </a:lnSpc>
            </a:pPr>
            <a:r>
              <a:rPr lang="en-US" altLang="zh-CN" sz="3600" b="1" dirty="0">
                <a:solidFill>
                  <a:srgbClr val="FFFF00"/>
                </a:solidFill>
                <a:ea typeface="微软雅黑" panose="020B0503020204020204" pitchFamily="34" charset="-122"/>
              </a:rPr>
              <a:t>11 </a:t>
            </a:r>
            <a:r>
              <a:rPr lang="zh-CN" altLang="en-US" sz="3600" b="1" dirty="0">
                <a:solidFill>
                  <a:srgbClr val="FFFF00"/>
                </a:solidFill>
                <a:ea typeface="微软雅黑" panose="020B0503020204020204" pitchFamily="34" charset="-122"/>
              </a:rPr>
              <a:t>耶和华对他说：“谁造人的口呢？谁使人口哑、耳聋、目明、眼瞎呢？岂不是我耶和华吗？</a:t>
            </a:r>
            <a:r>
              <a:rPr lang="en-US" altLang="zh-CN" sz="3600" b="1" dirty="0">
                <a:solidFill>
                  <a:schemeClr val="bg1"/>
                </a:solidFill>
                <a:ea typeface="微软雅黑" panose="020B0503020204020204" pitchFamily="34" charset="-122"/>
              </a:rPr>
              <a:t>So the Lord said to him, “Who has made man’s mouth? Or who makes the mute, the deaf, the seeing, or the blind? Have not I, the Lord?</a:t>
            </a:r>
          </a:p>
          <a:p>
            <a:pPr algn="l">
              <a:lnSpc>
                <a:spcPct val="112000"/>
              </a:lnSpc>
            </a:pPr>
            <a:r>
              <a:rPr lang="en-US" altLang="zh-CN" sz="3600" b="1" dirty="0">
                <a:solidFill>
                  <a:srgbClr val="FFFF00"/>
                </a:solidFill>
                <a:ea typeface="微软雅黑" panose="020B0503020204020204" pitchFamily="34" charset="-122"/>
              </a:rPr>
              <a:t>12 </a:t>
            </a:r>
            <a:r>
              <a:rPr lang="zh-CN" altLang="en-US" sz="3600" b="1" dirty="0">
                <a:solidFill>
                  <a:srgbClr val="FFFF00"/>
                </a:solidFill>
                <a:ea typeface="微软雅黑" panose="020B0503020204020204" pitchFamily="34" charset="-122"/>
              </a:rPr>
              <a:t>现在去吧！我必赐你口才，指教你所当说的话。” </a:t>
            </a:r>
            <a:r>
              <a:rPr lang="en-US" altLang="zh-CN" sz="3600" b="1" dirty="0">
                <a:solidFill>
                  <a:schemeClr val="bg1"/>
                </a:solidFill>
                <a:ea typeface="微软雅黑" panose="020B0503020204020204" pitchFamily="34" charset="-122"/>
              </a:rPr>
              <a:t>Now therefore, go, and I will be with your mouth and teach you what you shall say.”</a:t>
            </a:r>
          </a:p>
        </p:txBody>
      </p:sp>
    </p:spTree>
    <p:extLst>
      <p:ext uri="{BB962C8B-B14F-4D97-AF65-F5344CB8AC3E}">
        <p14:creationId xmlns:p14="http://schemas.microsoft.com/office/powerpoint/2010/main" val="2589248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4:10-15】</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摩西说：“主啊，你愿意打发谁，就打发谁去吧！”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But he said, “O my Lord, please send by the hand of whomever else You may send.”</a:t>
            </a:r>
          </a:p>
        </p:txBody>
      </p:sp>
    </p:spTree>
    <p:extLst>
      <p:ext uri="{BB962C8B-B14F-4D97-AF65-F5344CB8AC3E}">
        <p14:creationId xmlns:p14="http://schemas.microsoft.com/office/powerpoint/2010/main" val="1678571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4:10-15】</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耶和华向摩西发怒说：“不是有你的哥哥利未人亚伦吗？我知道他是能言的，现在他出来迎接你，他一见你，心里就欢喜。</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So the anger of the Lord was kindled against Moses, and He said: “Is not Aaron the Levite your brother? I know that he can speak well. And look, he is also coming out to meet you. When he sees you, he will be glad in his heart.</a:t>
            </a:r>
          </a:p>
        </p:txBody>
      </p:sp>
    </p:spTree>
    <p:extLst>
      <p:ext uri="{BB962C8B-B14F-4D97-AF65-F5344CB8AC3E}">
        <p14:creationId xmlns:p14="http://schemas.microsoft.com/office/powerpoint/2010/main" val="2737932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4:10-15】</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你要将当说的话传给他；我也要赐你和他口才，又要指教你们所当行的事。</a:t>
            </a:r>
          </a:p>
          <a:p>
            <a:pPr algn="l">
              <a:lnSpc>
                <a:spcPct val="112000"/>
              </a:lnSpc>
            </a:pPr>
            <a:r>
              <a:rPr lang="en-US" altLang="zh-CN" sz="3600" b="1" dirty="0">
                <a:solidFill>
                  <a:schemeClr val="bg1"/>
                </a:solidFill>
                <a:ea typeface="微软雅黑" panose="020B0503020204020204" pitchFamily="34" charset="-122"/>
              </a:rPr>
              <a:t>Now you shall speak to him and put the words in his mouth. And I will be with your mouth and with his mouth, and I will teach you what you shall do.</a:t>
            </a:r>
          </a:p>
        </p:txBody>
      </p:sp>
    </p:spTree>
    <p:extLst>
      <p:ext uri="{BB962C8B-B14F-4D97-AF65-F5344CB8AC3E}">
        <p14:creationId xmlns:p14="http://schemas.microsoft.com/office/powerpoint/2010/main" val="3970896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5:8】</a:t>
            </a:r>
          </a:p>
          <a:p>
            <a:pPr algn="l">
              <a:lnSpc>
                <a:spcPct val="112000"/>
              </a:lnSpc>
            </a:pPr>
            <a:r>
              <a:rPr lang="zh-CN" altLang="en-US" sz="3600" b="1" dirty="0">
                <a:solidFill>
                  <a:srgbClr val="FFFF00"/>
                </a:solidFill>
                <a:ea typeface="微软雅黑" panose="020B0503020204020204" pitchFamily="34" charset="-122"/>
              </a:rPr>
              <a:t>惟有基督在我们还作罪人的时候为我们死，　神的爱就在此向我们显明了。</a:t>
            </a:r>
          </a:p>
          <a:p>
            <a:pPr algn="l">
              <a:lnSpc>
                <a:spcPct val="112000"/>
              </a:lnSpc>
            </a:pPr>
            <a:r>
              <a:rPr lang="en-US" altLang="zh-CN" sz="3600" b="1" dirty="0">
                <a:solidFill>
                  <a:schemeClr val="bg1"/>
                </a:solidFill>
                <a:ea typeface="微软雅黑" panose="020B0503020204020204" pitchFamily="34" charset="-122"/>
              </a:rPr>
              <a:t>But God demonstrates His own love toward us, in that while we were still sinners, Christ died for us.</a:t>
            </a:r>
          </a:p>
        </p:txBody>
      </p:sp>
    </p:spTree>
    <p:extLst>
      <p:ext uri="{BB962C8B-B14F-4D97-AF65-F5344CB8AC3E}">
        <p14:creationId xmlns:p14="http://schemas.microsoft.com/office/powerpoint/2010/main" val="1991948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12:3】</a:t>
            </a:r>
          </a:p>
          <a:p>
            <a:pPr algn="l">
              <a:lnSpc>
                <a:spcPct val="112000"/>
              </a:lnSpc>
            </a:pPr>
            <a:r>
              <a:rPr lang="zh-CN" altLang="en-US" sz="36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p>
          <a:p>
            <a:pPr algn="l">
              <a:lnSpc>
                <a:spcPct val="112000"/>
              </a:lnSpc>
            </a:pPr>
            <a:r>
              <a:rPr lang="en-US" altLang="zh-CN" sz="36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p:txBody>
      </p:sp>
    </p:spTree>
    <p:extLst>
      <p:ext uri="{BB962C8B-B14F-4D97-AF65-F5344CB8AC3E}">
        <p14:creationId xmlns:p14="http://schemas.microsoft.com/office/powerpoint/2010/main" val="1835214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加拉太书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Galatians 2:20】</a:t>
            </a:r>
          </a:p>
          <a:p>
            <a:pPr algn="l">
              <a:lnSpc>
                <a:spcPct val="112000"/>
              </a:lnSpc>
            </a:pPr>
            <a:r>
              <a:rPr lang="zh-CN" altLang="en-US" sz="3600" b="1" dirty="0">
                <a:solidFill>
                  <a:srgbClr val="FFFF00"/>
                </a:solidFill>
                <a:ea typeface="微软雅黑" panose="020B0503020204020204" pitchFamily="34" charset="-122"/>
              </a:rPr>
              <a:t>我已经与基督同钉十字架，现在活着的不再是我，乃是基督在我里面活着；并且我如今在肉身活着，是因信　神的儿子而活，祂是爱我，为我舍己。</a:t>
            </a:r>
          </a:p>
          <a:p>
            <a:pPr algn="l">
              <a:lnSpc>
                <a:spcPct val="112000"/>
              </a:lnSpc>
            </a:pPr>
            <a:r>
              <a:rPr lang="en-US" altLang="zh-CN" sz="3600" b="1" dirty="0">
                <a:solidFill>
                  <a:schemeClr val="bg1"/>
                </a:solidFill>
                <a:ea typeface="微软雅黑" panose="020B0503020204020204" pitchFamily="34" charset="-122"/>
              </a:rPr>
              <a:t>I have been crucified with Christ; it is no longer I who live, but Christ lives in me; and the life which I now live in the flesh I live by faith in the Son of God, who loved me and gave Himself for me.</a:t>
            </a:r>
          </a:p>
        </p:txBody>
      </p:sp>
    </p:spTree>
    <p:extLst>
      <p:ext uri="{BB962C8B-B14F-4D97-AF65-F5344CB8AC3E}">
        <p14:creationId xmlns:p14="http://schemas.microsoft.com/office/powerpoint/2010/main" val="850213937"/>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132762</TotalTime>
  <Words>2375</Words>
  <Application>Microsoft Office PowerPoint</Application>
  <PresentationFormat>On-screen Show (4:3)</PresentationFormat>
  <Paragraphs>73</Paragraphs>
  <Slides>22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微软雅黑</vt:lpstr>
      <vt:lpstr>Arial</vt:lpstr>
      <vt:lpstr>Calibri</vt:lpstr>
      <vt:lpstr>Calibri Light</vt:lpstr>
      <vt:lpstr>Garamond</vt:lpstr>
      <vt:lpstr>3_Office Theme</vt:lpstr>
      <vt:lpstr>Office 主题</vt:lpstr>
      <vt:lpstr>怎样看自己？  How to Think about Ourselves？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主我願單屬你</dc:title>
  <dc:creator>Fwu-Shan Shieh</dc:creator>
  <cp:lastModifiedBy>BCCC_User</cp:lastModifiedBy>
  <cp:revision>833</cp:revision>
  <dcterms:created xsi:type="dcterms:W3CDTF">2005-10-06T16:33:29Z</dcterms:created>
  <dcterms:modified xsi:type="dcterms:W3CDTF">2026-10-18T18:22:21Z</dcterms:modified>
</cp:coreProperties>
</file>