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 id="2147487415" r:id="rId2"/>
    <p:sldMasterId id="2147488918" r:id="rId3"/>
  </p:sldMasterIdLst>
  <p:notesMasterIdLst>
    <p:notesMasterId r:id="rId45"/>
  </p:notesMasterIdLst>
  <p:sldIdLst>
    <p:sldId id="2807" r:id="rId4"/>
    <p:sldId id="2214" r:id="rId5"/>
    <p:sldId id="4540" r:id="rId6"/>
    <p:sldId id="4541" r:id="rId7"/>
    <p:sldId id="4542" r:id="rId8"/>
    <p:sldId id="4414" r:id="rId9"/>
    <p:sldId id="4543" r:id="rId10"/>
    <p:sldId id="4519" r:id="rId11"/>
    <p:sldId id="4544" r:id="rId12"/>
    <p:sldId id="4520" r:id="rId13"/>
    <p:sldId id="4521" r:id="rId14"/>
    <p:sldId id="4545" r:id="rId15"/>
    <p:sldId id="4546" r:id="rId16"/>
    <p:sldId id="4547" r:id="rId17"/>
    <p:sldId id="4548" r:id="rId18"/>
    <p:sldId id="4549" r:id="rId19"/>
    <p:sldId id="4550" r:id="rId20"/>
    <p:sldId id="4551" r:id="rId21"/>
    <p:sldId id="4473" r:id="rId22"/>
    <p:sldId id="4522" r:id="rId23"/>
    <p:sldId id="4523" r:id="rId24"/>
    <p:sldId id="4552" r:id="rId25"/>
    <p:sldId id="4553" r:id="rId26"/>
    <p:sldId id="4524" r:id="rId27"/>
    <p:sldId id="4554" r:id="rId28"/>
    <p:sldId id="4525" r:id="rId29"/>
    <p:sldId id="4526" r:id="rId30"/>
    <p:sldId id="4555" r:id="rId31"/>
    <p:sldId id="4556" r:id="rId32"/>
    <p:sldId id="4557" r:id="rId33"/>
    <p:sldId id="4558" r:id="rId34"/>
    <p:sldId id="4559" r:id="rId35"/>
    <p:sldId id="4527" r:id="rId36"/>
    <p:sldId id="4528" r:id="rId37"/>
    <p:sldId id="4529" r:id="rId38"/>
    <p:sldId id="4530" r:id="rId39"/>
    <p:sldId id="4531" r:id="rId40"/>
    <p:sldId id="4532" r:id="rId41"/>
    <p:sldId id="4560" r:id="rId42"/>
    <p:sldId id="4561" r:id="rId43"/>
    <p:sldId id="4562" r:id="rId4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5pPr>
    <a:lvl6pPr marL="22860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6pPr>
    <a:lvl7pPr marL="27432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7pPr>
    <a:lvl8pPr marL="32004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8pPr>
    <a:lvl9pPr marL="36576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DDEB"/>
    <a:srgbClr val="F2E6DE"/>
    <a:srgbClr val="ECD3ED"/>
    <a:srgbClr val="9C582E"/>
    <a:srgbClr val="E6F159"/>
    <a:srgbClr val="D5D4F0"/>
    <a:srgbClr val="C6C4EA"/>
    <a:srgbClr val="B3F7CF"/>
    <a:srgbClr val="F4F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86199" autoAdjust="0"/>
  </p:normalViewPr>
  <p:slideViewPr>
    <p:cSldViewPr>
      <p:cViewPr varScale="1">
        <p:scale>
          <a:sx n="59" d="100"/>
          <a:sy n="59" d="100"/>
        </p:scale>
        <p:origin x="87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99CCE0B4-C554-4028-BE49-6CBFC4E010E2}" type="datetimeFigureOut">
              <a:rPr lang="en-US"/>
              <a:pPr>
                <a:defRPr/>
              </a:pPr>
              <a:t>10/25/2026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2236B70-6EF3-423E-AD2A-A676B2D6A9D0}" type="slidenum">
              <a:rPr lang="en-US" altLang="en-US"/>
              <a:pPr>
                <a:defRPr/>
              </a:pPr>
              <a:t>‹#›</a:t>
            </a:fld>
            <a:endParaRPr lang="en-US" altLang="en-US"/>
          </a:p>
        </p:txBody>
      </p:sp>
    </p:spTree>
    <p:extLst>
      <p:ext uri="{BB962C8B-B14F-4D97-AF65-F5344CB8AC3E}">
        <p14:creationId xmlns:p14="http://schemas.microsoft.com/office/powerpoint/2010/main" val="22336133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AA547EE-9C5F-4B7F-B881-4B67D407AE6B}"/>
              </a:ext>
            </a:extLst>
          </p:cNvPr>
          <p:cNvSpPr>
            <a:spLocks noGrp="1"/>
          </p:cNvSpPr>
          <p:nvPr>
            <p:ph type="dt" sz="half" idx="10"/>
          </p:nvPr>
        </p:nvSpPr>
        <p:spPr/>
        <p:txBody>
          <a:bodyPr/>
          <a:lstStyle>
            <a:lvl1pPr>
              <a:defRPr/>
            </a:lvl1pPr>
          </a:lstStyle>
          <a:p>
            <a:pPr>
              <a:defRPr/>
            </a:pPr>
            <a:fld id="{3E067D8B-447D-4806-840C-3761697763ED}" type="datetime1">
              <a:rPr lang="en-US"/>
              <a:pPr>
                <a:defRPr/>
              </a:pPr>
              <a:t>10/25/2026</a:t>
            </a:fld>
            <a:endParaRPr lang="en-US"/>
          </a:p>
        </p:txBody>
      </p:sp>
      <p:sp>
        <p:nvSpPr>
          <p:cNvPr id="5" name="Footer Placeholder 4">
            <a:extLst>
              <a:ext uri="{FF2B5EF4-FFF2-40B4-BE49-F238E27FC236}">
                <a16:creationId xmlns:a16="http://schemas.microsoft.com/office/drawing/2014/main" id="{C06C25BD-E135-4117-A265-131B2351AE6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FE3A814-5C35-4693-9A8D-ECCE9F952597}"/>
              </a:ext>
            </a:extLst>
          </p:cNvPr>
          <p:cNvSpPr>
            <a:spLocks noGrp="1"/>
          </p:cNvSpPr>
          <p:nvPr>
            <p:ph type="sldNum" sz="quarter" idx="12"/>
          </p:nvPr>
        </p:nvSpPr>
        <p:spPr/>
        <p:txBody>
          <a:bodyPr/>
          <a:lstStyle>
            <a:lvl1pPr>
              <a:defRPr/>
            </a:lvl1pPr>
          </a:lstStyle>
          <a:p>
            <a:pPr>
              <a:defRPr/>
            </a:pPr>
            <a:fld id="{01FFF816-7056-4407-9C4C-9DBF6102623A}" type="slidenum">
              <a:rPr lang="en-US" altLang="en-US"/>
              <a:pPr>
                <a:defRPr/>
              </a:pPr>
              <a:t>‹#›</a:t>
            </a:fld>
            <a:endParaRPr lang="en-US" altLang="en-US"/>
          </a:p>
        </p:txBody>
      </p:sp>
    </p:spTree>
    <p:extLst>
      <p:ext uri="{BB962C8B-B14F-4D97-AF65-F5344CB8AC3E}">
        <p14:creationId xmlns:p14="http://schemas.microsoft.com/office/powerpoint/2010/main" val="2564853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226D8-D52D-41B5-ACA1-2352531B230F}"/>
              </a:ext>
            </a:extLst>
          </p:cNvPr>
          <p:cNvSpPr>
            <a:spLocks noGrp="1"/>
          </p:cNvSpPr>
          <p:nvPr>
            <p:ph type="dt" sz="half" idx="10"/>
          </p:nvPr>
        </p:nvSpPr>
        <p:spPr/>
        <p:txBody>
          <a:bodyPr/>
          <a:lstStyle>
            <a:lvl1pPr>
              <a:defRPr/>
            </a:lvl1pPr>
          </a:lstStyle>
          <a:p>
            <a:pPr>
              <a:defRPr/>
            </a:pPr>
            <a:fld id="{1B304EDE-B6F7-4B63-8BCC-2981C887842A}" type="datetime1">
              <a:rPr lang="en-US"/>
              <a:pPr>
                <a:defRPr/>
              </a:pPr>
              <a:t>10/25/2026</a:t>
            </a:fld>
            <a:endParaRPr lang="en-US"/>
          </a:p>
        </p:txBody>
      </p:sp>
      <p:sp>
        <p:nvSpPr>
          <p:cNvPr id="5" name="Footer Placeholder 4">
            <a:extLst>
              <a:ext uri="{FF2B5EF4-FFF2-40B4-BE49-F238E27FC236}">
                <a16:creationId xmlns:a16="http://schemas.microsoft.com/office/drawing/2014/main" id="{DDAD5FB6-4E42-42B0-A91D-5A6C3C22E60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FF8D12-AE3C-40FC-875F-42F7027B51D7}"/>
              </a:ext>
            </a:extLst>
          </p:cNvPr>
          <p:cNvSpPr>
            <a:spLocks noGrp="1"/>
          </p:cNvSpPr>
          <p:nvPr>
            <p:ph type="sldNum" sz="quarter" idx="12"/>
          </p:nvPr>
        </p:nvSpPr>
        <p:spPr/>
        <p:txBody>
          <a:bodyPr/>
          <a:lstStyle>
            <a:lvl1pPr>
              <a:defRPr/>
            </a:lvl1pPr>
          </a:lstStyle>
          <a:p>
            <a:pPr>
              <a:defRPr/>
            </a:pPr>
            <a:fld id="{85531465-F40B-4509-B7CF-2EE0D8B9E1FB}" type="slidenum">
              <a:rPr lang="en-US" altLang="en-US"/>
              <a:pPr>
                <a:defRPr/>
              </a:pPr>
              <a:t>‹#›</a:t>
            </a:fld>
            <a:endParaRPr lang="en-US" altLang="en-US"/>
          </a:p>
        </p:txBody>
      </p:sp>
    </p:spTree>
    <p:extLst>
      <p:ext uri="{BB962C8B-B14F-4D97-AF65-F5344CB8AC3E}">
        <p14:creationId xmlns:p14="http://schemas.microsoft.com/office/powerpoint/2010/main" val="757982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7C0A4B-3120-4193-9CBC-E35CEC4A91C1}"/>
              </a:ext>
            </a:extLst>
          </p:cNvPr>
          <p:cNvSpPr>
            <a:spLocks noGrp="1"/>
          </p:cNvSpPr>
          <p:nvPr>
            <p:ph type="dt" sz="half" idx="10"/>
          </p:nvPr>
        </p:nvSpPr>
        <p:spPr/>
        <p:txBody>
          <a:bodyPr/>
          <a:lstStyle>
            <a:lvl1pPr>
              <a:defRPr/>
            </a:lvl1pPr>
          </a:lstStyle>
          <a:p>
            <a:pPr>
              <a:defRPr/>
            </a:pPr>
            <a:fld id="{D121EC4D-2419-4B22-93B1-51C67215E1FC}" type="datetime1">
              <a:rPr lang="en-US"/>
              <a:pPr>
                <a:defRPr/>
              </a:pPr>
              <a:t>10/25/2026</a:t>
            </a:fld>
            <a:endParaRPr lang="en-US"/>
          </a:p>
        </p:txBody>
      </p:sp>
      <p:sp>
        <p:nvSpPr>
          <p:cNvPr id="5" name="Footer Placeholder 4">
            <a:extLst>
              <a:ext uri="{FF2B5EF4-FFF2-40B4-BE49-F238E27FC236}">
                <a16:creationId xmlns:a16="http://schemas.microsoft.com/office/drawing/2014/main" id="{54F3BBF6-D928-4C0C-8B78-A8CCFC84E82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07217AC-2FB6-4377-A875-4C43E79261B7}"/>
              </a:ext>
            </a:extLst>
          </p:cNvPr>
          <p:cNvSpPr>
            <a:spLocks noGrp="1"/>
          </p:cNvSpPr>
          <p:nvPr>
            <p:ph type="sldNum" sz="quarter" idx="12"/>
          </p:nvPr>
        </p:nvSpPr>
        <p:spPr/>
        <p:txBody>
          <a:bodyPr/>
          <a:lstStyle>
            <a:lvl1pPr>
              <a:defRPr/>
            </a:lvl1pPr>
          </a:lstStyle>
          <a:p>
            <a:pPr>
              <a:defRPr/>
            </a:pPr>
            <a:fld id="{D0FD6C0F-3C4E-4678-B1C2-68AD9883DFAD}" type="slidenum">
              <a:rPr lang="en-US" altLang="en-US"/>
              <a:pPr>
                <a:defRPr/>
              </a:pPr>
              <a:t>‹#›</a:t>
            </a:fld>
            <a:endParaRPr lang="en-US" altLang="en-US"/>
          </a:p>
        </p:txBody>
      </p:sp>
    </p:spTree>
    <p:extLst>
      <p:ext uri="{BB962C8B-B14F-4D97-AF65-F5344CB8AC3E}">
        <p14:creationId xmlns:p14="http://schemas.microsoft.com/office/powerpoint/2010/main" val="261592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9813387-DD00-42F4-B65F-9827263B6432}"/>
              </a:ext>
            </a:extLst>
          </p:cNvPr>
          <p:cNvSpPr>
            <a:spLocks noGrp="1"/>
          </p:cNvSpPr>
          <p:nvPr>
            <p:ph type="dt" sz="half" idx="10"/>
          </p:nvPr>
        </p:nvSpPr>
        <p:spPr/>
        <p:txBody>
          <a:bodyPr/>
          <a:lstStyle>
            <a:lvl1pPr>
              <a:defRPr/>
            </a:lvl1pPr>
          </a:lstStyle>
          <a:p>
            <a:pPr>
              <a:defRPr/>
            </a:pPr>
            <a:fld id="{39AFAC5B-FFE3-4B23-9764-C27BCF322085}" type="datetime1">
              <a:rPr lang="en-US"/>
              <a:pPr>
                <a:defRPr/>
              </a:pPr>
              <a:t>10/25/2026</a:t>
            </a:fld>
            <a:endParaRPr lang="en-US"/>
          </a:p>
        </p:txBody>
      </p:sp>
      <p:sp>
        <p:nvSpPr>
          <p:cNvPr id="6" name="Footer Placeholder 4">
            <a:extLst>
              <a:ext uri="{FF2B5EF4-FFF2-40B4-BE49-F238E27FC236}">
                <a16:creationId xmlns:a16="http://schemas.microsoft.com/office/drawing/2014/main" id="{96071734-1BAC-471A-B552-256545B7292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F7C286D-8B60-476E-B064-1A0567051600}"/>
              </a:ext>
            </a:extLst>
          </p:cNvPr>
          <p:cNvSpPr>
            <a:spLocks noGrp="1"/>
          </p:cNvSpPr>
          <p:nvPr>
            <p:ph type="sldNum" sz="quarter" idx="12"/>
          </p:nvPr>
        </p:nvSpPr>
        <p:spPr/>
        <p:txBody>
          <a:bodyPr/>
          <a:lstStyle>
            <a:lvl1pPr>
              <a:defRPr/>
            </a:lvl1pPr>
          </a:lstStyle>
          <a:p>
            <a:pPr>
              <a:defRPr/>
            </a:pPr>
            <a:fld id="{25969938-843D-429C-83EA-95C64632D989}" type="slidenum">
              <a:rPr lang="en-US" altLang="en-US"/>
              <a:pPr>
                <a:defRPr/>
              </a:pPr>
              <a:t>‹#›</a:t>
            </a:fld>
            <a:endParaRPr lang="en-US" altLang="en-US"/>
          </a:p>
        </p:txBody>
      </p:sp>
    </p:spTree>
    <p:extLst>
      <p:ext uri="{BB962C8B-B14F-4D97-AF65-F5344CB8AC3E}">
        <p14:creationId xmlns:p14="http://schemas.microsoft.com/office/powerpoint/2010/main" val="779197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916749C-18BF-48FE-8A3C-59ADCFAD9E4A}"/>
              </a:ext>
            </a:extLst>
          </p:cNvPr>
          <p:cNvSpPr>
            <a:spLocks noGrp="1"/>
          </p:cNvSpPr>
          <p:nvPr>
            <p:ph type="dt" sz="half" idx="10"/>
          </p:nvPr>
        </p:nvSpPr>
        <p:spPr/>
        <p:txBody>
          <a:bodyPr/>
          <a:lstStyle>
            <a:lvl1pPr>
              <a:defRPr/>
            </a:lvl1pPr>
          </a:lstStyle>
          <a:p>
            <a:pPr>
              <a:defRPr/>
            </a:pPr>
            <a:fld id="{1AF6CC98-713D-4111-B2FE-3D63E890C5D9}" type="datetime1">
              <a:rPr lang="en-US"/>
              <a:pPr>
                <a:defRPr/>
              </a:pPr>
              <a:t>10/25/2026</a:t>
            </a:fld>
            <a:endParaRPr lang="en-US"/>
          </a:p>
        </p:txBody>
      </p:sp>
      <p:sp>
        <p:nvSpPr>
          <p:cNvPr id="8" name="Footer Placeholder 4">
            <a:extLst>
              <a:ext uri="{FF2B5EF4-FFF2-40B4-BE49-F238E27FC236}">
                <a16:creationId xmlns:a16="http://schemas.microsoft.com/office/drawing/2014/main" id="{EBCF58F3-4B2E-46A4-B066-CA373CD7ABE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D6E3B31-10EA-4E3C-AC6D-A2B42B3730E7}"/>
              </a:ext>
            </a:extLst>
          </p:cNvPr>
          <p:cNvSpPr>
            <a:spLocks noGrp="1"/>
          </p:cNvSpPr>
          <p:nvPr>
            <p:ph type="sldNum" sz="quarter" idx="12"/>
          </p:nvPr>
        </p:nvSpPr>
        <p:spPr/>
        <p:txBody>
          <a:bodyPr/>
          <a:lstStyle>
            <a:lvl1pPr>
              <a:defRPr/>
            </a:lvl1pPr>
          </a:lstStyle>
          <a:p>
            <a:pPr>
              <a:defRPr/>
            </a:pPr>
            <a:fld id="{77CA4D73-F60C-440E-93E3-012DEC5B270C}" type="slidenum">
              <a:rPr lang="en-US" altLang="en-US"/>
              <a:pPr>
                <a:defRPr/>
              </a:pPr>
              <a:t>‹#›</a:t>
            </a:fld>
            <a:endParaRPr lang="en-US" altLang="en-US"/>
          </a:p>
        </p:txBody>
      </p:sp>
    </p:spTree>
    <p:extLst>
      <p:ext uri="{BB962C8B-B14F-4D97-AF65-F5344CB8AC3E}">
        <p14:creationId xmlns:p14="http://schemas.microsoft.com/office/powerpoint/2010/main" val="2595200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AC161EB-7B9A-4DED-B2CC-7A2CDB8689F6}"/>
              </a:ext>
            </a:extLst>
          </p:cNvPr>
          <p:cNvSpPr>
            <a:spLocks noGrp="1"/>
          </p:cNvSpPr>
          <p:nvPr>
            <p:ph type="dt" sz="half" idx="10"/>
          </p:nvPr>
        </p:nvSpPr>
        <p:spPr/>
        <p:txBody>
          <a:bodyPr/>
          <a:lstStyle>
            <a:lvl1pPr>
              <a:defRPr/>
            </a:lvl1pPr>
          </a:lstStyle>
          <a:p>
            <a:pPr>
              <a:defRPr/>
            </a:pPr>
            <a:fld id="{AD613DD9-E229-4AA9-A02A-63C2F5BF25D2}" type="datetime1">
              <a:rPr lang="en-US"/>
              <a:pPr>
                <a:defRPr/>
              </a:pPr>
              <a:t>10/25/2026</a:t>
            </a:fld>
            <a:endParaRPr lang="en-US"/>
          </a:p>
        </p:txBody>
      </p:sp>
      <p:sp>
        <p:nvSpPr>
          <p:cNvPr id="4" name="Footer Placeholder 4">
            <a:extLst>
              <a:ext uri="{FF2B5EF4-FFF2-40B4-BE49-F238E27FC236}">
                <a16:creationId xmlns:a16="http://schemas.microsoft.com/office/drawing/2014/main" id="{F88B699F-DC4E-404A-9195-DDD69450C3B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25A9CC8-E29C-4199-A222-1CD4739703FD}"/>
              </a:ext>
            </a:extLst>
          </p:cNvPr>
          <p:cNvSpPr>
            <a:spLocks noGrp="1"/>
          </p:cNvSpPr>
          <p:nvPr>
            <p:ph type="sldNum" sz="quarter" idx="12"/>
          </p:nvPr>
        </p:nvSpPr>
        <p:spPr/>
        <p:txBody>
          <a:bodyPr/>
          <a:lstStyle>
            <a:lvl1pPr>
              <a:defRPr/>
            </a:lvl1pPr>
          </a:lstStyle>
          <a:p>
            <a:pPr>
              <a:defRPr/>
            </a:pPr>
            <a:fld id="{811C2B2B-3B11-4F3E-AC7E-1C470D068689}" type="slidenum">
              <a:rPr lang="en-US" altLang="en-US"/>
              <a:pPr>
                <a:defRPr/>
              </a:pPr>
              <a:t>‹#›</a:t>
            </a:fld>
            <a:endParaRPr lang="en-US" altLang="en-US"/>
          </a:p>
        </p:txBody>
      </p:sp>
    </p:spTree>
    <p:extLst>
      <p:ext uri="{BB962C8B-B14F-4D97-AF65-F5344CB8AC3E}">
        <p14:creationId xmlns:p14="http://schemas.microsoft.com/office/powerpoint/2010/main" val="305149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C4F2A25-AFF8-4894-8262-2EDCB480C246}"/>
              </a:ext>
            </a:extLst>
          </p:cNvPr>
          <p:cNvSpPr>
            <a:spLocks noGrp="1"/>
          </p:cNvSpPr>
          <p:nvPr>
            <p:ph type="dt" sz="half" idx="10"/>
          </p:nvPr>
        </p:nvSpPr>
        <p:spPr/>
        <p:txBody>
          <a:bodyPr/>
          <a:lstStyle>
            <a:lvl1pPr>
              <a:defRPr/>
            </a:lvl1pPr>
          </a:lstStyle>
          <a:p>
            <a:pPr>
              <a:defRPr/>
            </a:pPr>
            <a:fld id="{CE4232AB-25B5-4749-8F7C-DA579E56FEA4}" type="datetime1">
              <a:rPr lang="en-US"/>
              <a:pPr>
                <a:defRPr/>
              </a:pPr>
              <a:t>10/25/2026</a:t>
            </a:fld>
            <a:endParaRPr lang="en-US"/>
          </a:p>
        </p:txBody>
      </p:sp>
      <p:sp>
        <p:nvSpPr>
          <p:cNvPr id="3" name="Footer Placeholder 4">
            <a:extLst>
              <a:ext uri="{FF2B5EF4-FFF2-40B4-BE49-F238E27FC236}">
                <a16:creationId xmlns:a16="http://schemas.microsoft.com/office/drawing/2014/main" id="{39214CB8-1D0B-485F-8216-F8C88322076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DB0EFC4-D4FC-4A4A-ABB7-F8B38B63C092}"/>
              </a:ext>
            </a:extLst>
          </p:cNvPr>
          <p:cNvSpPr>
            <a:spLocks noGrp="1"/>
          </p:cNvSpPr>
          <p:nvPr>
            <p:ph type="sldNum" sz="quarter" idx="12"/>
          </p:nvPr>
        </p:nvSpPr>
        <p:spPr/>
        <p:txBody>
          <a:bodyPr/>
          <a:lstStyle>
            <a:lvl1pPr>
              <a:defRPr/>
            </a:lvl1pPr>
          </a:lstStyle>
          <a:p>
            <a:pPr>
              <a:defRPr/>
            </a:pPr>
            <a:fld id="{8B935964-74FD-49DD-A88E-61BE6975745F}" type="slidenum">
              <a:rPr lang="en-US" altLang="en-US"/>
              <a:pPr>
                <a:defRPr/>
              </a:pPr>
              <a:t>‹#›</a:t>
            </a:fld>
            <a:endParaRPr lang="en-US" altLang="en-US"/>
          </a:p>
        </p:txBody>
      </p:sp>
    </p:spTree>
    <p:extLst>
      <p:ext uri="{BB962C8B-B14F-4D97-AF65-F5344CB8AC3E}">
        <p14:creationId xmlns:p14="http://schemas.microsoft.com/office/powerpoint/2010/main" val="2970915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2C43CD0-CEA4-471E-81BE-DD34DC7E7E53}"/>
              </a:ext>
            </a:extLst>
          </p:cNvPr>
          <p:cNvSpPr>
            <a:spLocks noGrp="1"/>
          </p:cNvSpPr>
          <p:nvPr>
            <p:ph type="dt" sz="half" idx="10"/>
          </p:nvPr>
        </p:nvSpPr>
        <p:spPr/>
        <p:txBody>
          <a:bodyPr/>
          <a:lstStyle>
            <a:lvl1pPr>
              <a:defRPr/>
            </a:lvl1pPr>
          </a:lstStyle>
          <a:p>
            <a:pPr>
              <a:defRPr/>
            </a:pPr>
            <a:fld id="{5D503A79-4993-4327-844E-9966A046CEB7}" type="datetime1">
              <a:rPr lang="en-US"/>
              <a:pPr>
                <a:defRPr/>
              </a:pPr>
              <a:t>10/25/2026</a:t>
            </a:fld>
            <a:endParaRPr lang="en-US"/>
          </a:p>
        </p:txBody>
      </p:sp>
      <p:sp>
        <p:nvSpPr>
          <p:cNvPr id="6" name="Footer Placeholder 4">
            <a:extLst>
              <a:ext uri="{FF2B5EF4-FFF2-40B4-BE49-F238E27FC236}">
                <a16:creationId xmlns:a16="http://schemas.microsoft.com/office/drawing/2014/main" id="{AD2A6082-F6FD-45D3-B7CF-8D2C01B00E1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66BA9CE-22DD-44BD-9BCC-925EF3BC77B7}"/>
              </a:ext>
            </a:extLst>
          </p:cNvPr>
          <p:cNvSpPr>
            <a:spLocks noGrp="1"/>
          </p:cNvSpPr>
          <p:nvPr>
            <p:ph type="sldNum" sz="quarter" idx="12"/>
          </p:nvPr>
        </p:nvSpPr>
        <p:spPr/>
        <p:txBody>
          <a:bodyPr/>
          <a:lstStyle>
            <a:lvl1pPr>
              <a:defRPr/>
            </a:lvl1pPr>
          </a:lstStyle>
          <a:p>
            <a:pPr>
              <a:defRPr/>
            </a:pPr>
            <a:fld id="{3B19C334-597B-49EB-BFBE-C854CFA8678C}" type="slidenum">
              <a:rPr lang="en-US" altLang="en-US"/>
              <a:pPr>
                <a:defRPr/>
              </a:pPr>
              <a:t>‹#›</a:t>
            </a:fld>
            <a:endParaRPr lang="en-US" altLang="en-US"/>
          </a:p>
        </p:txBody>
      </p:sp>
    </p:spTree>
    <p:extLst>
      <p:ext uri="{BB962C8B-B14F-4D97-AF65-F5344CB8AC3E}">
        <p14:creationId xmlns:p14="http://schemas.microsoft.com/office/powerpoint/2010/main" val="1351394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F33BC50-C44C-4424-B200-B1D0AE19816C}"/>
              </a:ext>
            </a:extLst>
          </p:cNvPr>
          <p:cNvSpPr>
            <a:spLocks noGrp="1"/>
          </p:cNvSpPr>
          <p:nvPr>
            <p:ph type="dt" sz="half" idx="10"/>
          </p:nvPr>
        </p:nvSpPr>
        <p:spPr/>
        <p:txBody>
          <a:bodyPr/>
          <a:lstStyle>
            <a:lvl1pPr>
              <a:defRPr/>
            </a:lvl1pPr>
          </a:lstStyle>
          <a:p>
            <a:pPr>
              <a:defRPr/>
            </a:pPr>
            <a:fld id="{8E2F45A4-FF06-402D-9BF2-97C4A9066CB9}" type="datetime1">
              <a:rPr lang="en-US"/>
              <a:pPr>
                <a:defRPr/>
              </a:pPr>
              <a:t>10/25/2026</a:t>
            </a:fld>
            <a:endParaRPr lang="en-US"/>
          </a:p>
        </p:txBody>
      </p:sp>
      <p:sp>
        <p:nvSpPr>
          <p:cNvPr id="6" name="Footer Placeholder 4">
            <a:extLst>
              <a:ext uri="{FF2B5EF4-FFF2-40B4-BE49-F238E27FC236}">
                <a16:creationId xmlns:a16="http://schemas.microsoft.com/office/drawing/2014/main" id="{632DB6DC-ECC8-4701-B2FF-CC2D714849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CD468CE-9765-45FD-BDF2-C84AA8FC9753}"/>
              </a:ext>
            </a:extLst>
          </p:cNvPr>
          <p:cNvSpPr>
            <a:spLocks noGrp="1"/>
          </p:cNvSpPr>
          <p:nvPr>
            <p:ph type="sldNum" sz="quarter" idx="12"/>
          </p:nvPr>
        </p:nvSpPr>
        <p:spPr/>
        <p:txBody>
          <a:bodyPr/>
          <a:lstStyle>
            <a:lvl1pPr>
              <a:defRPr/>
            </a:lvl1pPr>
          </a:lstStyle>
          <a:p>
            <a:pPr>
              <a:defRPr/>
            </a:pPr>
            <a:fld id="{3B23AAA0-3C81-4D50-A004-B208CF0044EB}" type="slidenum">
              <a:rPr lang="en-US" altLang="en-US"/>
              <a:pPr>
                <a:defRPr/>
              </a:pPr>
              <a:t>‹#›</a:t>
            </a:fld>
            <a:endParaRPr lang="en-US" altLang="en-US"/>
          </a:p>
        </p:txBody>
      </p:sp>
    </p:spTree>
    <p:extLst>
      <p:ext uri="{BB962C8B-B14F-4D97-AF65-F5344CB8AC3E}">
        <p14:creationId xmlns:p14="http://schemas.microsoft.com/office/powerpoint/2010/main" val="1409895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4C19-0131-4963-8FB1-7F59CC4F2239}"/>
              </a:ext>
            </a:extLst>
          </p:cNvPr>
          <p:cNvSpPr>
            <a:spLocks noGrp="1"/>
          </p:cNvSpPr>
          <p:nvPr>
            <p:ph type="dt" sz="half" idx="10"/>
          </p:nvPr>
        </p:nvSpPr>
        <p:spPr/>
        <p:txBody>
          <a:bodyPr/>
          <a:lstStyle>
            <a:lvl1pPr>
              <a:defRPr/>
            </a:lvl1pPr>
          </a:lstStyle>
          <a:p>
            <a:pPr>
              <a:defRPr/>
            </a:pPr>
            <a:fld id="{A437812D-8455-49F8-8763-31EA88F711F5}" type="datetime1">
              <a:rPr lang="en-US"/>
              <a:pPr>
                <a:defRPr/>
              </a:pPr>
              <a:t>10/25/2026</a:t>
            </a:fld>
            <a:endParaRPr lang="en-US"/>
          </a:p>
        </p:txBody>
      </p:sp>
      <p:sp>
        <p:nvSpPr>
          <p:cNvPr id="5" name="Footer Placeholder 4">
            <a:extLst>
              <a:ext uri="{FF2B5EF4-FFF2-40B4-BE49-F238E27FC236}">
                <a16:creationId xmlns:a16="http://schemas.microsoft.com/office/drawing/2014/main" id="{F485FD7C-70A1-4FD7-99DA-2C3009340D6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1C0EB3A-C3AC-4EE7-B900-EE64CB9BBAC1}"/>
              </a:ext>
            </a:extLst>
          </p:cNvPr>
          <p:cNvSpPr>
            <a:spLocks noGrp="1"/>
          </p:cNvSpPr>
          <p:nvPr>
            <p:ph type="sldNum" sz="quarter" idx="12"/>
          </p:nvPr>
        </p:nvSpPr>
        <p:spPr/>
        <p:txBody>
          <a:bodyPr/>
          <a:lstStyle>
            <a:lvl1pPr>
              <a:defRPr/>
            </a:lvl1pPr>
          </a:lstStyle>
          <a:p>
            <a:pPr>
              <a:defRPr/>
            </a:pPr>
            <a:fld id="{BA26FF59-23D7-4ACB-84D0-45C3BD644BF8}" type="slidenum">
              <a:rPr lang="en-US" altLang="en-US"/>
              <a:pPr>
                <a:defRPr/>
              </a:pPr>
              <a:t>‹#›</a:t>
            </a:fld>
            <a:endParaRPr lang="en-US" altLang="en-US"/>
          </a:p>
        </p:txBody>
      </p:sp>
    </p:spTree>
    <p:extLst>
      <p:ext uri="{BB962C8B-B14F-4D97-AF65-F5344CB8AC3E}">
        <p14:creationId xmlns:p14="http://schemas.microsoft.com/office/powerpoint/2010/main" val="1500709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BE0837-DB8D-4463-9AE4-479A73181FD6}"/>
              </a:ext>
            </a:extLst>
          </p:cNvPr>
          <p:cNvSpPr>
            <a:spLocks noGrp="1"/>
          </p:cNvSpPr>
          <p:nvPr>
            <p:ph type="dt" sz="half" idx="10"/>
          </p:nvPr>
        </p:nvSpPr>
        <p:spPr/>
        <p:txBody>
          <a:bodyPr/>
          <a:lstStyle>
            <a:lvl1pPr>
              <a:defRPr/>
            </a:lvl1pPr>
          </a:lstStyle>
          <a:p>
            <a:pPr>
              <a:defRPr/>
            </a:pPr>
            <a:fld id="{93C8E269-E917-4493-87CF-A70118104007}" type="datetime1">
              <a:rPr lang="en-US"/>
              <a:pPr>
                <a:defRPr/>
              </a:pPr>
              <a:t>10/25/2026</a:t>
            </a:fld>
            <a:endParaRPr lang="en-US"/>
          </a:p>
        </p:txBody>
      </p:sp>
      <p:sp>
        <p:nvSpPr>
          <p:cNvPr id="5" name="Footer Placeholder 4">
            <a:extLst>
              <a:ext uri="{FF2B5EF4-FFF2-40B4-BE49-F238E27FC236}">
                <a16:creationId xmlns:a16="http://schemas.microsoft.com/office/drawing/2014/main" id="{D75C03EF-48A9-417C-8F08-26A287FC76E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8199034-5E40-4A43-BC5A-ABFF129BCC28}"/>
              </a:ext>
            </a:extLst>
          </p:cNvPr>
          <p:cNvSpPr>
            <a:spLocks noGrp="1"/>
          </p:cNvSpPr>
          <p:nvPr>
            <p:ph type="sldNum" sz="quarter" idx="12"/>
          </p:nvPr>
        </p:nvSpPr>
        <p:spPr/>
        <p:txBody>
          <a:bodyPr/>
          <a:lstStyle>
            <a:lvl1pPr>
              <a:defRPr/>
            </a:lvl1pPr>
          </a:lstStyle>
          <a:p>
            <a:pPr>
              <a:defRPr/>
            </a:pPr>
            <a:fld id="{FBF69AFB-4F7A-4EAB-931E-EC9B55EE2986}" type="slidenum">
              <a:rPr lang="en-US" altLang="en-US"/>
              <a:pPr>
                <a:defRPr/>
              </a:pPr>
              <a:t>‹#›</a:t>
            </a:fld>
            <a:endParaRPr lang="en-US" altLang="en-US"/>
          </a:p>
        </p:txBody>
      </p:sp>
    </p:spTree>
    <p:extLst>
      <p:ext uri="{BB962C8B-B14F-4D97-AF65-F5344CB8AC3E}">
        <p14:creationId xmlns:p14="http://schemas.microsoft.com/office/powerpoint/2010/main" val="4292383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846810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935532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368937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2026/10/25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610639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D48BE71-93B8-4E6C-B256-1FF6E6ECD4B6}" type="datetimeFigureOut">
              <a:rPr lang="zh-CN" altLang="en-US" smtClean="0"/>
              <a:t>2026/10/25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2987469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D48BE71-93B8-4E6C-B256-1FF6E6ECD4B6}" type="datetimeFigureOut">
              <a:rPr lang="zh-CN" altLang="en-US" smtClean="0"/>
              <a:t>2026/10/25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9536136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48BE71-93B8-4E6C-B256-1FF6E6ECD4B6}" type="datetimeFigureOut">
              <a:rPr lang="zh-CN" altLang="en-US" smtClean="0"/>
              <a:t>2026/10/25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728078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2026/10/25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181008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2026/10/25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178223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2456943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8891137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E32CCCD-573E-7382-375A-32190B6E1C3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a:extLst>
              <a:ext uri="{FF2B5EF4-FFF2-40B4-BE49-F238E27FC236}">
                <a16:creationId xmlns:a16="http://schemas.microsoft.com/office/drawing/2014/main" id="{8C1229AB-B890-A490-8022-F9D46039BCAA}"/>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a:extLst>
              <a:ext uri="{FF2B5EF4-FFF2-40B4-BE49-F238E27FC236}">
                <a16:creationId xmlns:a16="http://schemas.microsoft.com/office/drawing/2014/main" id="{E53DC22A-F2FB-031E-B4F7-82E8221B9957}"/>
              </a:ext>
            </a:extLst>
          </p:cNvPr>
          <p:cNvSpPr>
            <a:spLocks noGrp="1" noChangeArrowheads="1"/>
          </p:cNvSpPr>
          <p:nvPr>
            <p:ph type="sldNum" sz="quarter" idx="12"/>
          </p:nvPr>
        </p:nvSpPr>
        <p:spPr>
          <a:ln/>
        </p:spPr>
        <p:txBody>
          <a:bodyPr/>
          <a:lstStyle>
            <a:lvl1pPr>
              <a:defRPr/>
            </a:lvl1pPr>
          </a:lstStyle>
          <a:p>
            <a:pPr>
              <a:defRPr/>
            </a:pPr>
            <a:fld id="{F7C6C9B5-3258-47D9-BDCD-E535269EC34E}" type="slidenum">
              <a:rPr lang="zh-CN" altLang="en-US"/>
              <a:pPr>
                <a:defRPr/>
              </a:pPr>
              <a:t>‹#›</a:t>
            </a:fld>
            <a:endParaRPr lang="en-US" altLang="zh-CN"/>
          </a:p>
        </p:txBody>
      </p:sp>
    </p:spTree>
    <p:extLst>
      <p:ext uri="{BB962C8B-B14F-4D97-AF65-F5344CB8AC3E}">
        <p14:creationId xmlns:p14="http://schemas.microsoft.com/office/powerpoint/2010/main" val="3344471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Title Placeholder 1">
            <a:extLst>
              <a:ext uri="{FF2B5EF4-FFF2-40B4-BE49-F238E27FC236}">
                <a16:creationId xmlns:a16="http://schemas.microsoft.com/office/drawing/2014/main" id="{72DBEFF4-EA75-4B0F-B08D-8EE1C4C7415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Text Placeholder 2">
            <a:extLst>
              <a:ext uri="{FF2B5EF4-FFF2-40B4-BE49-F238E27FC236}">
                <a16:creationId xmlns:a16="http://schemas.microsoft.com/office/drawing/2014/main" id="{D334935C-DC33-49C7-A87B-6DF67200854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AA58CFB-F10E-46B1-9998-1821AF5A0BE0}"/>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FD1FEF7B-61E1-456A-A82C-40901A8BB5CE}" type="datetime1">
              <a:rPr lang="en-US"/>
              <a:pPr>
                <a:defRPr/>
              </a:pPr>
              <a:t>10/25/2026</a:t>
            </a:fld>
            <a:endParaRPr lang="en-US"/>
          </a:p>
        </p:txBody>
      </p:sp>
      <p:sp>
        <p:nvSpPr>
          <p:cNvPr id="5" name="Footer Placeholder 4">
            <a:extLst>
              <a:ext uri="{FF2B5EF4-FFF2-40B4-BE49-F238E27FC236}">
                <a16:creationId xmlns:a16="http://schemas.microsoft.com/office/drawing/2014/main" id="{5ADA4005-53F5-437C-B30E-FB8253474B6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C1457264-7802-45E4-833D-91E013BCF31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82252FA8-32CF-42B2-A90F-16AA4833DC4B}" type="slidenum">
              <a:rPr lang="en-US" altLang="en-US"/>
              <a:pPr>
                <a:defRPr/>
              </a:pPr>
              <a:t>‹#›</a:t>
            </a:fld>
            <a:endParaRPr lang="en-US" altLang="en-US"/>
          </a:p>
        </p:txBody>
      </p:sp>
    </p:spTree>
    <p:extLst>
      <p:ext uri="{BB962C8B-B14F-4D97-AF65-F5344CB8AC3E}">
        <p14:creationId xmlns:p14="http://schemas.microsoft.com/office/powerpoint/2010/main" val="92326535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48BE71-93B8-4E6C-B256-1FF6E6ECD4B6}" type="datetimeFigureOut">
              <a:rPr lang="zh-CN" altLang="en-US" smtClean="0"/>
              <a:t>2026/10/25</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214679359"/>
      </p:ext>
    </p:extLst>
  </p:cSld>
  <p:clrMap bg1="lt1" tx1="dk1" bg2="lt2" tx2="dk2" accent1="accent1" accent2="accent2" accent3="accent3" accent4="accent4" accent5="accent5" accent6="accent6" hlink="hlink" folHlink="folHlink"/>
  <p:sldLayoutIdLst>
    <p:sldLayoutId id="2147487416" r:id="rId1"/>
    <p:sldLayoutId id="2147487417" r:id="rId2"/>
    <p:sldLayoutId id="2147487418" r:id="rId3"/>
    <p:sldLayoutId id="2147487419" r:id="rId4"/>
    <p:sldLayoutId id="2147487420" r:id="rId5"/>
    <p:sldLayoutId id="2147487421" r:id="rId6"/>
    <p:sldLayoutId id="2147487422" r:id="rId7"/>
    <p:sldLayoutId id="2147487423" r:id="rId8"/>
    <p:sldLayoutId id="2147487424" r:id="rId9"/>
    <p:sldLayoutId id="2147487425" r:id="rId10"/>
    <p:sldLayoutId id="21474874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BE1B986-7085-134D-C302-F295747FAFD6}"/>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4099" name="Rectangle 3">
            <a:extLst>
              <a:ext uri="{FF2B5EF4-FFF2-40B4-BE49-F238E27FC236}">
                <a16:creationId xmlns:a16="http://schemas.microsoft.com/office/drawing/2014/main" id="{C69DE272-0FB5-3839-FC11-DC30EE29C536}"/>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36868" name="Rectangle 4">
            <a:extLst>
              <a:ext uri="{FF2B5EF4-FFF2-40B4-BE49-F238E27FC236}">
                <a16:creationId xmlns:a16="http://schemas.microsoft.com/office/drawing/2014/main" id="{155ACBB4-CA68-94D2-F155-D6F529A0B9D0}"/>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ea typeface="SimSun" panose="02010600030101010101" pitchFamily="2" charset="-122"/>
                <a:cs typeface="Arial" panose="020B0604020202020204" pitchFamily="34" charset="0"/>
              </a:defRPr>
            </a:lvl1pPr>
          </a:lstStyle>
          <a:p>
            <a:pPr>
              <a:defRPr/>
            </a:pPr>
            <a:endParaRPr lang="en-US" altLang="zh-CN"/>
          </a:p>
        </p:txBody>
      </p:sp>
      <p:sp>
        <p:nvSpPr>
          <p:cNvPr id="36869" name="Rectangle 5">
            <a:extLst>
              <a:ext uri="{FF2B5EF4-FFF2-40B4-BE49-F238E27FC236}">
                <a16:creationId xmlns:a16="http://schemas.microsoft.com/office/drawing/2014/main" id="{E896D02E-FF79-BC29-0364-A7D3CD60D92A}"/>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ea typeface="SimSun" panose="02010600030101010101" pitchFamily="2" charset="-122"/>
                <a:cs typeface="Arial" panose="020B0604020202020204" pitchFamily="34" charset="0"/>
              </a:defRPr>
            </a:lvl1pPr>
          </a:lstStyle>
          <a:p>
            <a:pPr>
              <a:defRPr/>
            </a:pPr>
            <a:endParaRPr lang="en-US" altLang="zh-CN"/>
          </a:p>
        </p:txBody>
      </p:sp>
      <p:sp>
        <p:nvSpPr>
          <p:cNvPr id="36870" name="Rectangle 6">
            <a:extLst>
              <a:ext uri="{FF2B5EF4-FFF2-40B4-BE49-F238E27FC236}">
                <a16:creationId xmlns:a16="http://schemas.microsoft.com/office/drawing/2014/main" id="{0CBCE6A0-1B86-C2E2-C3EB-44DE5E55E15F}"/>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ea typeface="SimSun" panose="02010600030101010101" pitchFamily="2" charset="-122"/>
                <a:cs typeface="Arial" panose="020B0604020202020204" pitchFamily="34" charset="0"/>
              </a:defRPr>
            </a:lvl1pPr>
          </a:lstStyle>
          <a:p>
            <a:pPr>
              <a:defRPr/>
            </a:pPr>
            <a:fld id="{F4026F72-DFD7-4A22-8F06-392FDCED8C22}" type="slidenum">
              <a:rPr lang="zh-CN" altLang="en-US"/>
              <a:pPr>
                <a:defRPr/>
              </a:pPr>
              <a:t>‹#›</a:t>
            </a:fld>
            <a:endParaRPr lang="en-US" altLang="zh-CN"/>
          </a:p>
        </p:txBody>
      </p:sp>
    </p:spTree>
    <p:extLst>
      <p:ext uri="{BB962C8B-B14F-4D97-AF65-F5344CB8AC3E}">
        <p14:creationId xmlns:p14="http://schemas.microsoft.com/office/powerpoint/2010/main" val="2136942971"/>
      </p:ext>
    </p:extLst>
  </p:cSld>
  <p:clrMap bg1="dk2" tx1="lt1" bg2="dk1" tx2="lt2" accent1="accent1" accent2="accent2" accent3="accent3" accent4="accent4" accent5="accent5" accent6="accent6" hlink="hlink" folHlink="folHlink"/>
  <p:sldLayoutIdLst>
    <p:sldLayoutId id="2147488919" r:id="rId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descr="Here is the link for Sunday's sermon &amp;... - Van Riper Ellis ...">
            <a:extLst>
              <a:ext uri="{FF2B5EF4-FFF2-40B4-BE49-F238E27FC236}">
                <a16:creationId xmlns:a16="http://schemas.microsoft.com/office/drawing/2014/main" id="{A62030C9-F312-59BC-D9D0-DB80A273EE7D}"/>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Garamond" panose="02020404030301010803" pitchFamily="18" charset="0"/>
              <a:ea typeface="SimSun" panose="02010600030101010101" pitchFamily="2" charset="-122"/>
              <a:cs typeface="Arial" panose="020B0604020202020204" pitchFamily="34" charset="0"/>
            </a:endParaRPr>
          </a:p>
        </p:txBody>
      </p:sp>
      <p:sp>
        <p:nvSpPr>
          <p:cNvPr id="56323" name="AutoShape 4" descr="Here is the link for Sunday's sermon &amp;... - Van Riper Ellis ...">
            <a:extLst>
              <a:ext uri="{FF2B5EF4-FFF2-40B4-BE49-F238E27FC236}">
                <a16:creationId xmlns:a16="http://schemas.microsoft.com/office/drawing/2014/main" id="{64D88ADA-DAFF-709C-D85E-8FBED05BDC86}"/>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Garamond" panose="02020404030301010803" pitchFamily="18" charset="0"/>
              <a:ea typeface="SimSun" panose="02010600030101010101" pitchFamily="2" charset="-122"/>
              <a:cs typeface="Arial" panose="020B0604020202020204" pitchFamily="34" charset="0"/>
            </a:endParaRPr>
          </a:p>
        </p:txBody>
      </p:sp>
      <p:pic>
        <p:nvPicPr>
          <p:cNvPr id="56324" name="Picture 3">
            <a:extLst>
              <a:ext uri="{FF2B5EF4-FFF2-40B4-BE49-F238E27FC236}">
                <a16:creationId xmlns:a16="http://schemas.microsoft.com/office/drawing/2014/main" id="{8D504A59-B8E9-A3B3-7B9B-1E543638F9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3132138"/>
            <a:ext cx="8475663"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TextBox 6">
            <a:extLst>
              <a:ext uri="{FF2B5EF4-FFF2-40B4-BE49-F238E27FC236}">
                <a16:creationId xmlns:a16="http://schemas.microsoft.com/office/drawing/2014/main" id="{679772E0-7BAA-89C3-1CBA-94DC3EFDD8D0}"/>
              </a:ext>
            </a:extLst>
          </p:cNvPr>
          <p:cNvSpPr txBox="1">
            <a:spLocks noChangeArrowheads="1"/>
          </p:cNvSpPr>
          <p:nvPr/>
        </p:nvSpPr>
        <p:spPr bwMode="auto">
          <a:xfrm>
            <a:off x="2743200" y="1600200"/>
            <a:ext cx="4060825" cy="12001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7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badi" panose="020B0604020104020204" pitchFamily="34" charset="0"/>
                <a:ea typeface="SimSun" panose="02010600030101010101" pitchFamily="2" charset="-122"/>
                <a:cs typeface="Arial" panose="020B0604020202020204" pitchFamily="34" charset="0"/>
              </a:rPr>
              <a:t>主日信息</a:t>
            </a:r>
            <a:endParaRPr kumimoji="0" lang="en-US" altLang="en-US" sz="7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badi" panose="020B0604020104020204" pitchFamily="34" charset="0"/>
              <a:ea typeface="SimSun" panose="02010600030101010101" pitchFamily="2" charset="-122"/>
              <a:cs typeface="Arial" panose="020B0604020202020204" pitchFamily="34" charset="0"/>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33004" y="681644"/>
            <a:ext cx="8894617" cy="3574472"/>
          </a:xfrm>
        </p:spPr>
        <p:txBody>
          <a:bodyPr>
            <a:normAutofit/>
          </a:bodyPr>
          <a:lstStyle/>
          <a:p>
            <a:r>
              <a:rPr lang="zh-CN" altLang="en-US" sz="4600" b="1" dirty="0">
                <a:solidFill>
                  <a:srgbClr val="FFFF00"/>
                </a:solidFill>
                <a:latin typeface="微软雅黑" panose="020B0503020204020204" pitchFamily="34" charset="-122"/>
                <a:ea typeface="微软雅黑" panose="020B0503020204020204" pitchFamily="34" charset="-122"/>
              </a:rPr>
              <a:t>全是恩典</a:t>
            </a:r>
            <a:br>
              <a:rPr lang="en-US" altLang="zh-CN" sz="4600" b="1" dirty="0">
                <a:solidFill>
                  <a:srgbClr val="FFFF00"/>
                </a:solidFill>
                <a:latin typeface="微软雅黑" panose="020B0503020204020204" pitchFamily="34" charset="-122"/>
                <a:ea typeface="微软雅黑" panose="020B0503020204020204" pitchFamily="34" charset="-122"/>
              </a:rPr>
            </a:br>
            <a:r>
              <a:rPr lang="en-US" altLang="zh-CN" sz="4600" b="1" dirty="0">
                <a:solidFill>
                  <a:schemeClr val="bg1"/>
                </a:solidFill>
                <a:latin typeface="微软雅黑" panose="020B0503020204020204" pitchFamily="34" charset="-122"/>
                <a:ea typeface="微软雅黑" panose="020B0503020204020204" pitchFamily="34" charset="-122"/>
              </a:rPr>
              <a:t> All By Grace</a:t>
            </a:r>
            <a:endParaRPr lang="zh-CN" altLang="en-US" sz="4600" b="1" dirty="0">
              <a:solidFill>
                <a:schemeClr val="bg1"/>
              </a:solidFill>
            </a:endParaRPr>
          </a:p>
        </p:txBody>
      </p:sp>
      <p:sp>
        <p:nvSpPr>
          <p:cNvPr id="3" name="副标题 2"/>
          <p:cNvSpPr>
            <a:spLocks noGrp="1"/>
          </p:cNvSpPr>
          <p:nvPr>
            <p:ph type="subTitle" idx="1"/>
          </p:nvPr>
        </p:nvSpPr>
        <p:spPr>
          <a:xfrm>
            <a:off x="983511" y="5202238"/>
            <a:ext cx="6858000" cy="1655762"/>
          </a:xfrm>
        </p:spPr>
        <p:txBody>
          <a:bodyPr/>
          <a:lstStyle/>
          <a:p>
            <a:r>
              <a:rPr lang="en-US" altLang="zh-CN" b="1" dirty="0">
                <a:solidFill>
                  <a:schemeClr val="bg1"/>
                </a:solidFill>
              </a:rPr>
              <a:t>Boise Chinese Christian Church </a:t>
            </a:r>
          </a:p>
          <a:p>
            <a:r>
              <a:rPr lang="en-US" altLang="zh-CN" b="1" dirty="0">
                <a:solidFill>
                  <a:schemeClr val="bg1"/>
                </a:solidFill>
              </a:rPr>
              <a:t>10/25/2026</a:t>
            </a:r>
            <a:endParaRPr lang="zh-CN" altLang="en-US" b="1" dirty="0">
              <a:solidFill>
                <a:schemeClr val="bg1"/>
              </a:solidFill>
            </a:endParaRPr>
          </a:p>
        </p:txBody>
      </p:sp>
    </p:spTree>
    <p:extLst>
      <p:ext uri="{BB962C8B-B14F-4D97-AF65-F5344CB8AC3E}">
        <p14:creationId xmlns:p14="http://schemas.microsoft.com/office/powerpoint/2010/main" val="1024667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12:1-3】</a:t>
            </a:r>
          </a:p>
          <a:p>
            <a:pPr algn="l">
              <a:lnSpc>
                <a:spcPct val="112000"/>
              </a:lnSpc>
            </a:pPr>
            <a:r>
              <a:rPr lang="en-US" altLang="zh-CN" sz="3600" b="1" dirty="0">
                <a:solidFill>
                  <a:srgbClr val="FFFF00"/>
                </a:solidFill>
                <a:ea typeface="微软雅黑" panose="020B0503020204020204" pitchFamily="34" charset="-122"/>
              </a:rPr>
              <a:t>1 </a:t>
            </a:r>
            <a:r>
              <a:rPr lang="zh-CN" altLang="en-US" sz="3600" b="1" dirty="0">
                <a:solidFill>
                  <a:srgbClr val="FFFF00"/>
                </a:solidFill>
                <a:ea typeface="微软雅黑" panose="020B0503020204020204" pitchFamily="34" charset="-122"/>
              </a:rPr>
              <a:t>所以弟兄们，我以　神的慈悲劝你们，将身体献上，当作活祭，是圣洁的，是　神所喜悦的，你们如此侍奉，乃是理所当然的。</a:t>
            </a:r>
          </a:p>
          <a:p>
            <a:pPr algn="l">
              <a:lnSpc>
                <a:spcPct val="112000"/>
              </a:lnSpc>
            </a:pPr>
            <a:r>
              <a:rPr lang="en-US" altLang="zh-CN" sz="3600" b="1" dirty="0">
                <a:solidFill>
                  <a:schemeClr val="bg1"/>
                </a:solidFill>
                <a:ea typeface="微软雅黑" panose="020B0503020204020204" pitchFamily="34" charset="-122"/>
              </a:rPr>
              <a:t>I beseech you therefore, brethren, by the mercies of God, that you present your bodies a living sacrifice, holy, acceptable to God, which is your reasonable service.</a:t>
            </a:r>
            <a:endParaRPr lang="en-US" altLang="zh-CN" sz="3600" b="1" dirty="0">
              <a:solidFill>
                <a:srgbClr val="FFFF00"/>
              </a:solidFill>
              <a:ea typeface="微软雅黑" panose="020B0503020204020204" pitchFamily="34" charset="-122"/>
            </a:endParaRPr>
          </a:p>
        </p:txBody>
      </p:sp>
    </p:spTree>
    <p:extLst>
      <p:ext uri="{BB962C8B-B14F-4D97-AF65-F5344CB8AC3E}">
        <p14:creationId xmlns:p14="http://schemas.microsoft.com/office/powerpoint/2010/main" val="2567580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12:1-3】</a:t>
            </a:r>
          </a:p>
          <a:p>
            <a:pPr algn="l">
              <a:lnSpc>
                <a:spcPct val="112000"/>
              </a:lnSpc>
            </a:pPr>
            <a:r>
              <a:rPr lang="en-US" altLang="zh-CN" sz="3600" b="1" dirty="0">
                <a:solidFill>
                  <a:srgbClr val="FFFF00"/>
                </a:solidFill>
                <a:ea typeface="微软雅黑" panose="020B0503020204020204" pitchFamily="34" charset="-122"/>
              </a:rPr>
              <a:t>2 </a:t>
            </a:r>
            <a:r>
              <a:rPr lang="zh-CN" altLang="en-US" sz="3600" b="1" dirty="0">
                <a:solidFill>
                  <a:srgbClr val="FFFF00"/>
                </a:solidFill>
                <a:ea typeface="微软雅黑" panose="020B0503020204020204" pitchFamily="34" charset="-122"/>
              </a:rPr>
              <a:t>不要效法这个世界，只要心意更新而变化，叫你们察验何为　神的善良、纯全、可喜悦的旨意。</a:t>
            </a:r>
          </a:p>
          <a:p>
            <a:pPr algn="l">
              <a:lnSpc>
                <a:spcPct val="112000"/>
              </a:lnSpc>
            </a:pPr>
            <a:r>
              <a:rPr lang="en-US" altLang="zh-CN" sz="3600" b="1" dirty="0">
                <a:solidFill>
                  <a:schemeClr val="bg1"/>
                </a:solidFill>
                <a:ea typeface="微软雅黑" panose="020B0503020204020204" pitchFamily="34" charset="-122"/>
              </a:rPr>
              <a:t>And do not be conformed to this world, but be transformed by the renewing of your mind, that you may prove what is that good and acceptable and perfect will of God.</a:t>
            </a:r>
          </a:p>
        </p:txBody>
      </p:sp>
    </p:spTree>
    <p:extLst>
      <p:ext uri="{BB962C8B-B14F-4D97-AF65-F5344CB8AC3E}">
        <p14:creationId xmlns:p14="http://schemas.microsoft.com/office/powerpoint/2010/main" val="931805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12:1-3】</a:t>
            </a:r>
          </a:p>
          <a:p>
            <a:pPr algn="l">
              <a:lnSpc>
                <a:spcPct val="112000"/>
              </a:lnSpc>
            </a:pPr>
            <a:r>
              <a:rPr lang="en-US" altLang="zh-CN" sz="3600" b="1" dirty="0">
                <a:solidFill>
                  <a:srgbClr val="FFFF00"/>
                </a:solidFill>
                <a:ea typeface="微软雅黑" panose="020B0503020204020204" pitchFamily="34" charset="-122"/>
              </a:rPr>
              <a:t>3 </a:t>
            </a:r>
            <a:r>
              <a:rPr lang="zh-CN" altLang="en-US" sz="3600" b="1" dirty="0">
                <a:solidFill>
                  <a:srgbClr val="FFFF00"/>
                </a:solidFill>
                <a:ea typeface="微软雅黑" panose="020B0503020204020204" pitchFamily="34" charset="-122"/>
              </a:rPr>
              <a:t>我凭着所赐我的恩，对你们各人说：不要看自己过于所当看的，要照着　神所分给各人信心的大小，看得合乎中道。</a:t>
            </a:r>
          </a:p>
          <a:p>
            <a:pPr algn="l">
              <a:lnSpc>
                <a:spcPct val="112000"/>
              </a:lnSpc>
            </a:pPr>
            <a:r>
              <a:rPr lang="en-US" altLang="zh-CN" sz="3600" b="1" dirty="0">
                <a:solidFill>
                  <a:schemeClr val="bg1"/>
                </a:solidFill>
                <a:ea typeface="微软雅黑" panose="020B0503020204020204" pitchFamily="34" charset="-122"/>
              </a:rPr>
              <a:t>For I say, through the grace given to me, to everyone who is among you, not to think of himself more highly than he ought to think, but to think soberly, as God has dealt to each one a measure of faith.</a:t>
            </a:r>
          </a:p>
        </p:txBody>
      </p:sp>
    </p:spTree>
    <p:extLst>
      <p:ext uri="{BB962C8B-B14F-4D97-AF65-F5344CB8AC3E}">
        <p14:creationId xmlns:p14="http://schemas.microsoft.com/office/powerpoint/2010/main" val="1159988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提摩太前书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Timothy 1:13-15】</a:t>
            </a:r>
          </a:p>
          <a:p>
            <a:pPr algn="l">
              <a:lnSpc>
                <a:spcPct val="112000"/>
              </a:lnSpc>
            </a:pPr>
            <a:r>
              <a:rPr lang="en-US" altLang="zh-CN" sz="3600" b="1" dirty="0">
                <a:solidFill>
                  <a:srgbClr val="FFFF00"/>
                </a:solidFill>
                <a:ea typeface="微软雅黑" panose="020B0503020204020204" pitchFamily="34" charset="-122"/>
              </a:rPr>
              <a:t>13 </a:t>
            </a:r>
            <a:r>
              <a:rPr lang="zh-CN" altLang="en-US" sz="3600" b="1" dirty="0">
                <a:solidFill>
                  <a:srgbClr val="FFFF00"/>
                </a:solidFill>
                <a:ea typeface="微软雅黑" panose="020B0503020204020204" pitchFamily="34" charset="-122"/>
              </a:rPr>
              <a:t>我从前是亵渎　神的，逼迫人的，侮慢人的，然而我还蒙了怜悯，因我是不信、不明白的时候而作的。</a:t>
            </a:r>
            <a:endParaRPr lang="en-US" altLang="zh-CN" sz="3600" b="1" dirty="0">
              <a:solidFill>
                <a:srgbClr val="FFFF00"/>
              </a:solidFill>
              <a:ea typeface="微软雅黑" panose="020B0503020204020204" pitchFamily="34" charset="-122"/>
            </a:endParaRPr>
          </a:p>
          <a:p>
            <a:pPr algn="l">
              <a:lnSpc>
                <a:spcPct val="112000"/>
              </a:lnSpc>
            </a:pPr>
            <a:r>
              <a:rPr lang="en-US" altLang="zh-CN" sz="3400" b="1" dirty="0">
                <a:solidFill>
                  <a:schemeClr val="bg1"/>
                </a:solidFill>
                <a:ea typeface="微软雅黑" panose="020B0503020204020204" pitchFamily="34" charset="-122"/>
              </a:rPr>
              <a:t>although I was formerly a blasphemer, a persecutor, and an insolent man; but I obtained mercy because I did it ignorantly in unbelief.</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并且我主的恩是格外丰盛，使我在基督耶稣里有信心和爱心。</a:t>
            </a:r>
            <a:r>
              <a:rPr lang="en-US" altLang="zh-CN" sz="3400" b="1" dirty="0">
                <a:solidFill>
                  <a:schemeClr val="bg1"/>
                </a:solidFill>
                <a:ea typeface="微软雅黑" panose="020B0503020204020204" pitchFamily="34" charset="-122"/>
              </a:rPr>
              <a:t>And the grace of our Lord was exceedingly abundant, with faith and love which are in Christ Jesus.</a:t>
            </a:r>
          </a:p>
        </p:txBody>
      </p:sp>
    </p:spTree>
    <p:extLst>
      <p:ext uri="{BB962C8B-B14F-4D97-AF65-F5344CB8AC3E}">
        <p14:creationId xmlns:p14="http://schemas.microsoft.com/office/powerpoint/2010/main" val="1692089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提摩太前书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Timothy 1:13-15】</a:t>
            </a:r>
          </a:p>
          <a:p>
            <a:pPr algn="l">
              <a:lnSpc>
                <a:spcPct val="112000"/>
              </a:lnSpc>
            </a:pPr>
            <a:r>
              <a:rPr lang="en-US" altLang="zh-CN" sz="3600" b="1" dirty="0">
                <a:solidFill>
                  <a:srgbClr val="FFFF00"/>
                </a:solidFill>
                <a:ea typeface="微软雅黑" panose="020B0503020204020204" pitchFamily="34" charset="-122"/>
              </a:rPr>
              <a:t>15 “</a:t>
            </a:r>
            <a:r>
              <a:rPr lang="zh-CN" altLang="en-US" sz="3600" b="1" dirty="0">
                <a:solidFill>
                  <a:srgbClr val="FFFF00"/>
                </a:solidFill>
                <a:ea typeface="微软雅黑" panose="020B0503020204020204" pitchFamily="34" charset="-122"/>
              </a:rPr>
              <a:t>基督耶稣降世，为要拯救罪人。”这话是可信的，是十分可佩服的。在罪人中我是个罪魁。</a:t>
            </a:r>
          </a:p>
          <a:p>
            <a:pPr algn="l">
              <a:lnSpc>
                <a:spcPct val="112000"/>
              </a:lnSpc>
            </a:pPr>
            <a:r>
              <a:rPr lang="en-US" altLang="zh-CN" sz="3600" b="1" dirty="0">
                <a:solidFill>
                  <a:schemeClr val="bg1"/>
                </a:solidFill>
                <a:ea typeface="微软雅黑" panose="020B0503020204020204" pitchFamily="34" charset="-122"/>
              </a:rPr>
              <a:t>This is a faithful saying and worthy of all acceptance, that Christ Jesus came into the world to save sinners, of whom I am chief.</a:t>
            </a:r>
          </a:p>
        </p:txBody>
      </p:sp>
    </p:spTree>
    <p:extLst>
      <p:ext uri="{BB962C8B-B14F-4D97-AF65-F5344CB8AC3E}">
        <p14:creationId xmlns:p14="http://schemas.microsoft.com/office/powerpoint/2010/main" val="906218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哥林多前书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Corinthians 15:9-10】</a:t>
            </a:r>
          </a:p>
          <a:p>
            <a:pPr algn="l">
              <a:lnSpc>
                <a:spcPct val="112000"/>
              </a:lnSpc>
            </a:pPr>
            <a:r>
              <a:rPr lang="en-US" altLang="zh-CN" sz="3600" b="1" dirty="0">
                <a:solidFill>
                  <a:srgbClr val="FFFF00"/>
                </a:solidFill>
                <a:ea typeface="微软雅黑" panose="020B0503020204020204" pitchFamily="34" charset="-122"/>
              </a:rPr>
              <a:t>9 </a:t>
            </a:r>
            <a:r>
              <a:rPr lang="zh-CN" altLang="en-US" sz="3600" b="1" dirty="0">
                <a:solidFill>
                  <a:srgbClr val="FFFF00"/>
                </a:solidFill>
                <a:ea typeface="微软雅黑" panose="020B0503020204020204" pitchFamily="34" charset="-122"/>
              </a:rPr>
              <a:t>我原是使徒中最小的，不配称为使徒，因为我从前逼迫　神的教会。</a:t>
            </a:r>
          </a:p>
          <a:p>
            <a:pPr algn="l">
              <a:lnSpc>
                <a:spcPct val="112000"/>
              </a:lnSpc>
            </a:pPr>
            <a:r>
              <a:rPr lang="en-US" altLang="zh-CN" sz="3600" b="1" dirty="0">
                <a:solidFill>
                  <a:schemeClr val="bg1"/>
                </a:solidFill>
                <a:ea typeface="微软雅黑" panose="020B0503020204020204" pitchFamily="34" charset="-122"/>
              </a:rPr>
              <a:t>For I am the least of the apostles, who am not worthy to be called an apostle, because I persecuted the church of God.</a:t>
            </a:r>
          </a:p>
        </p:txBody>
      </p:sp>
    </p:spTree>
    <p:extLst>
      <p:ext uri="{BB962C8B-B14F-4D97-AF65-F5344CB8AC3E}">
        <p14:creationId xmlns:p14="http://schemas.microsoft.com/office/powerpoint/2010/main" val="2439768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哥林多前书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Corinthians 15:9-10】</a:t>
            </a:r>
          </a:p>
          <a:p>
            <a:pPr algn="l">
              <a:lnSpc>
                <a:spcPct val="112000"/>
              </a:lnSpc>
            </a:pPr>
            <a:r>
              <a:rPr lang="en-US" altLang="zh-CN" sz="3600" b="1" dirty="0">
                <a:solidFill>
                  <a:srgbClr val="FFFF00"/>
                </a:solidFill>
                <a:ea typeface="微软雅黑" panose="020B0503020204020204" pitchFamily="34" charset="-122"/>
              </a:rPr>
              <a:t>10 </a:t>
            </a:r>
            <a:r>
              <a:rPr lang="zh-CN" altLang="en-US" sz="3600" b="1" dirty="0">
                <a:solidFill>
                  <a:srgbClr val="FFFF00"/>
                </a:solidFill>
                <a:ea typeface="微软雅黑" panose="020B0503020204020204" pitchFamily="34" charset="-122"/>
              </a:rPr>
              <a:t>然而我今日成了何等人，是蒙　神的恩才成的；并且祂所赐我的恩不是徒然的。我比众使徒格外劳苦，这原不是我，乃是　神的恩与我同在。</a:t>
            </a:r>
          </a:p>
          <a:p>
            <a:pPr algn="l">
              <a:lnSpc>
                <a:spcPct val="112000"/>
              </a:lnSpc>
            </a:pPr>
            <a:r>
              <a:rPr lang="en-US" altLang="zh-CN" sz="3600" b="1" dirty="0">
                <a:solidFill>
                  <a:schemeClr val="bg1"/>
                </a:solidFill>
                <a:ea typeface="微软雅黑" panose="020B0503020204020204" pitchFamily="34" charset="-122"/>
              </a:rPr>
              <a:t>But by the grace of God I am what I am, and His grace toward me was not in vain; but I labored more abundantly than they all, yet not I, but the grace of God which was with me.</a:t>
            </a:r>
          </a:p>
        </p:txBody>
      </p:sp>
    </p:spTree>
    <p:extLst>
      <p:ext uri="{BB962C8B-B14F-4D97-AF65-F5344CB8AC3E}">
        <p14:creationId xmlns:p14="http://schemas.microsoft.com/office/powerpoint/2010/main" val="2258087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以弗所书 </a:t>
            </a:r>
            <a:r>
              <a:rPr lang="en-US" altLang="zh-CN" sz="3400" b="1" u="sng" dirty="0">
                <a:solidFill>
                  <a:schemeClr val="bg1"/>
                </a:solidFill>
                <a:ea typeface="微软雅黑" panose="020B0503020204020204" pitchFamily="34" charset="-122"/>
              </a:rPr>
              <a:t>Ephesians 3:7-8】</a:t>
            </a:r>
          </a:p>
          <a:p>
            <a:pPr algn="l">
              <a:lnSpc>
                <a:spcPct val="112000"/>
              </a:lnSpc>
            </a:pPr>
            <a:r>
              <a:rPr lang="en-US" altLang="zh-CN" sz="3400" b="1" dirty="0">
                <a:solidFill>
                  <a:srgbClr val="FFFF00"/>
                </a:solidFill>
                <a:ea typeface="微软雅黑" panose="020B0503020204020204" pitchFamily="34" charset="-122"/>
              </a:rPr>
              <a:t>7 </a:t>
            </a:r>
            <a:r>
              <a:rPr lang="zh-CN" altLang="en-US" sz="3400" b="1" dirty="0">
                <a:solidFill>
                  <a:srgbClr val="FFFF00"/>
                </a:solidFill>
                <a:ea typeface="微软雅黑" panose="020B0503020204020204" pitchFamily="34" charset="-122"/>
              </a:rPr>
              <a:t>我作了这福音的执事，是照　神的恩赐，这恩赐是照祂运行的大能赐给我的。</a:t>
            </a:r>
            <a:endParaRPr lang="en-US" altLang="zh-CN" sz="3400" b="1" dirty="0">
              <a:solidFill>
                <a:srgbClr val="FFFF00"/>
              </a:solidFill>
              <a:ea typeface="微软雅黑" panose="020B0503020204020204" pitchFamily="34" charset="-122"/>
            </a:endParaRPr>
          </a:p>
          <a:p>
            <a:pPr algn="l">
              <a:lnSpc>
                <a:spcPct val="100000"/>
              </a:lnSpc>
            </a:pPr>
            <a:r>
              <a:rPr lang="en-US" altLang="zh-CN" sz="3400" b="1" dirty="0">
                <a:solidFill>
                  <a:schemeClr val="bg1"/>
                </a:solidFill>
                <a:ea typeface="微软雅黑" panose="020B0503020204020204" pitchFamily="34" charset="-122"/>
              </a:rPr>
              <a:t>of which I became a minister according to the gift of the grace of God given to me by the effective working of His power.</a:t>
            </a:r>
          </a:p>
          <a:p>
            <a:pPr algn="l">
              <a:lnSpc>
                <a:spcPct val="112000"/>
              </a:lnSpc>
            </a:pPr>
            <a:r>
              <a:rPr lang="en-US" altLang="zh-CN" sz="3400" b="1" dirty="0">
                <a:solidFill>
                  <a:srgbClr val="FFFF00"/>
                </a:solidFill>
                <a:ea typeface="微软雅黑" panose="020B0503020204020204" pitchFamily="34" charset="-122"/>
              </a:rPr>
              <a:t>8 </a:t>
            </a:r>
            <a:r>
              <a:rPr lang="zh-CN" altLang="en-US" sz="3400" b="1" dirty="0">
                <a:solidFill>
                  <a:srgbClr val="FFFF00"/>
                </a:solidFill>
                <a:ea typeface="微软雅黑" panose="020B0503020204020204" pitchFamily="34" charset="-122"/>
              </a:rPr>
              <a:t>我本来比众圣徒中最小的还小，然而祂还赐我这恩典，叫我把基督那测不透的丰富传给外邦人。</a:t>
            </a:r>
            <a:r>
              <a:rPr lang="en-US" altLang="zh-CN" sz="3200" b="1" dirty="0">
                <a:solidFill>
                  <a:schemeClr val="bg1"/>
                </a:solidFill>
                <a:ea typeface="微软雅黑" panose="020B0503020204020204" pitchFamily="34" charset="-122"/>
              </a:rPr>
              <a:t>To me, who am less than the least of all the saints, this grace was given, that I should preach among the Gentiles the unsearchable riches of Christ,</a:t>
            </a:r>
          </a:p>
        </p:txBody>
      </p:sp>
    </p:spTree>
    <p:extLst>
      <p:ext uri="{BB962C8B-B14F-4D97-AF65-F5344CB8AC3E}">
        <p14:creationId xmlns:p14="http://schemas.microsoft.com/office/powerpoint/2010/main" val="1669586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20:1-16】</a:t>
            </a:r>
          </a:p>
          <a:p>
            <a:pPr algn="l">
              <a:lnSpc>
                <a:spcPct val="112000"/>
              </a:lnSpc>
            </a:pPr>
            <a:r>
              <a:rPr lang="en-US" altLang="zh-CN" sz="3600" b="1" dirty="0">
                <a:solidFill>
                  <a:srgbClr val="FFFF00"/>
                </a:solidFill>
                <a:ea typeface="微软雅黑" panose="020B0503020204020204" pitchFamily="34" charset="-122"/>
              </a:rPr>
              <a:t>1 “</a:t>
            </a:r>
            <a:r>
              <a:rPr lang="zh-CN" altLang="en-US" sz="3600" b="1" dirty="0">
                <a:solidFill>
                  <a:srgbClr val="FFFF00"/>
                </a:solidFill>
                <a:ea typeface="微软雅黑" panose="020B0503020204020204" pitchFamily="34" charset="-122"/>
              </a:rPr>
              <a:t>因为天国好像家主清早出去，雇人进他的葡萄园作工，</a:t>
            </a:r>
          </a:p>
          <a:p>
            <a:pPr algn="l">
              <a:lnSpc>
                <a:spcPct val="112000"/>
              </a:lnSpc>
            </a:pPr>
            <a:r>
              <a:rPr lang="en-US" altLang="zh-CN" sz="3600" b="1" dirty="0">
                <a:solidFill>
                  <a:schemeClr val="bg1"/>
                </a:solidFill>
                <a:ea typeface="微软雅黑" panose="020B0503020204020204" pitchFamily="34" charset="-122"/>
              </a:rPr>
              <a:t>"For the kingdom of heaven is like a landowner who went out early in the morning to hire laborers for his vineyard.</a:t>
            </a:r>
          </a:p>
          <a:p>
            <a:pPr algn="l">
              <a:lnSpc>
                <a:spcPct val="112000"/>
              </a:lnSpc>
            </a:pPr>
            <a:r>
              <a:rPr lang="en-US" altLang="zh-CN" sz="3600" b="1" dirty="0">
                <a:solidFill>
                  <a:srgbClr val="FFFF00"/>
                </a:solidFill>
                <a:ea typeface="微软雅黑" panose="020B0503020204020204" pitchFamily="34" charset="-122"/>
              </a:rPr>
              <a:t>2 </a:t>
            </a:r>
            <a:r>
              <a:rPr lang="zh-CN" altLang="en-US" sz="3600" b="1" dirty="0">
                <a:solidFill>
                  <a:srgbClr val="FFFF00"/>
                </a:solidFill>
                <a:ea typeface="微软雅黑" panose="020B0503020204020204" pitchFamily="34" charset="-122"/>
              </a:rPr>
              <a:t>和工人讲定一天一钱银子，就打发他们进葡萄园去。</a:t>
            </a:r>
            <a:r>
              <a:rPr lang="en-US" altLang="zh-CN" sz="3600" b="1" dirty="0">
                <a:solidFill>
                  <a:schemeClr val="bg1"/>
                </a:solidFill>
                <a:ea typeface="微软雅黑" panose="020B0503020204020204" pitchFamily="34" charset="-122"/>
              </a:rPr>
              <a:t>Now when he had agreed with the laborers for a denarius a day, he sent them into his vineyard.</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1267174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20:1-16】</a:t>
            </a:r>
          </a:p>
          <a:p>
            <a:pPr algn="l">
              <a:lnSpc>
                <a:spcPct val="112000"/>
              </a:lnSpc>
            </a:pPr>
            <a:r>
              <a:rPr lang="en-US" altLang="zh-CN" sz="3600" b="1" dirty="0">
                <a:solidFill>
                  <a:srgbClr val="FFFF00"/>
                </a:solidFill>
                <a:ea typeface="微软雅黑" panose="020B0503020204020204" pitchFamily="34" charset="-122"/>
              </a:rPr>
              <a:t>3 </a:t>
            </a:r>
            <a:r>
              <a:rPr lang="zh-CN" altLang="en-US" sz="3600" b="1" dirty="0">
                <a:solidFill>
                  <a:srgbClr val="FFFF00"/>
                </a:solidFill>
                <a:ea typeface="微软雅黑" panose="020B0503020204020204" pitchFamily="34" charset="-122"/>
              </a:rPr>
              <a:t>约在巳初出去，看见市上还有闲站的人，</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And he went out about the third hour and saw others standing idle in the marketplace,</a:t>
            </a:r>
          </a:p>
          <a:p>
            <a:pPr algn="l">
              <a:lnSpc>
                <a:spcPct val="112000"/>
              </a:lnSpc>
            </a:pPr>
            <a:r>
              <a:rPr lang="en-US" altLang="zh-CN" sz="3600" b="1" dirty="0">
                <a:solidFill>
                  <a:srgbClr val="FFFF00"/>
                </a:solidFill>
                <a:ea typeface="微软雅黑" panose="020B0503020204020204" pitchFamily="34" charset="-122"/>
              </a:rPr>
              <a:t>4 </a:t>
            </a:r>
            <a:r>
              <a:rPr lang="zh-CN" altLang="en-US" sz="3600" b="1" dirty="0">
                <a:solidFill>
                  <a:srgbClr val="FFFF00"/>
                </a:solidFill>
                <a:ea typeface="微软雅黑" panose="020B0503020204020204" pitchFamily="34" charset="-122"/>
              </a:rPr>
              <a:t>就对他们说：‘你们也进葡萄园去。所当给的，我必给你们。’他们也进去了。</a:t>
            </a:r>
          </a:p>
          <a:p>
            <a:pPr algn="l">
              <a:lnSpc>
                <a:spcPct val="112000"/>
              </a:lnSpc>
            </a:pPr>
            <a:r>
              <a:rPr lang="en-US" altLang="zh-CN" sz="3600" b="1" dirty="0">
                <a:solidFill>
                  <a:schemeClr val="bg1"/>
                </a:solidFill>
                <a:ea typeface="微软雅黑" panose="020B0503020204020204" pitchFamily="34" charset="-122"/>
              </a:rPr>
              <a:t>and said to them, "You also go into the vineyard, and whatever is right I will give you.' So they went.</a:t>
            </a:r>
          </a:p>
        </p:txBody>
      </p:sp>
    </p:spTree>
    <p:extLst>
      <p:ext uri="{BB962C8B-B14F-4D97-AF65-F5344CB8AC3E}">
        <p14:creationId xmlns:p14="http://schemas.microsoft.com/office/powerpoint/2010/main" val="1879573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20:1-16】</a:t>
            </a:r>
          </a:p>
          <a:p>
            <a:pPr algn="l">
              <a:lnSpc>
                <a:spcPct val="112000"/>
              </a:lnSpc>
            </a:pPr>
            <a:r>
              <a:rPr lang="en-US" altLang="zh-CN" sz="3600" b="1" dirty="0">
                <a:solidFill>
                  <a:srgbClr val="FFFF00"/>
                </a:solidFill>
                <a:ea typeface="微软雅黑" panose="020B0503020204020204" pitchFamily="34" charset="-122"/>
              </a:rPr>
              <a:t>5 </a:t>
            </a:r>
            <a:r>
              <a:rPr lang="zh-CN" altLang="en-US" sz="3600" b="1" dirty="0">
                <a:solidFill>
                  <a:srgbClr val="FFFF00"/>
                </a:solidFill>
                <a:ea typeface="微软雅黑" panose="020B0503020204020204" pitchFamily="34" charset="-122"/>
              </a:rPr>
              <a:t>约在午正和申初又出去，也是这样行。</a:t>
            </a:r>
          </a:p>
          <a:p>
            <a:pPr algn="l">
              <a:lnSpc>
                <a:spcPct val="112000"/>
              </a:lnSpc>
            </a:pPr>
            <a:r>
              <a:rPr lang="en-US" altLang="zh-CN" sz="3600" b="1" dirty="0">
                <a:solidFill>
                  <a:schemeClr val="bg1"/>
                </a:solidFill>
                <a:ea typeface="微软雅黑" panose="020B0503020204020204" pitchFamily="34" charset="-122"/>
              </a:rPr>
              <a:t>Again he went out about the sixth and the ninth hour, and did likewise.</a:t>
            </a:r>
          </a:p>
          <a:p>
            <a:pPr algn="l">
              <a:lnSpc>
                <a:spcPct val="112000"/>
              </a:lnSpc>
            </a:pPr>
            <a:r>
              <a:rPr lang="en-US" altLang="zh-CN" sz="3600" b="1" dirty="0">
                <a:solidFill>
                  <a:srgbClr val="FFFF00"/>
                </a:solidFill>
                <a:ea typeface="微软雅黑" panose="020B0503020204020204" pitchFamily="34" charset="-122"/>
              </a:rPr>
              <a:t>6 </a:t>
            </a:r>
            <a:r>
              <a:rPr lang="zh-CN" altLang="en-US" sz="3600" b="1" dirty="0">
                <a:solidFill>
                  <a:srgbClr val="FFFF00"/>
                </a:solidFill>
                <a:ea typeface="微软雅黑" panose="020B0503020204020204" pitchFamily="34" charset="-122"/>
              </a:rPr>
              <a:t>约在酉初出去，看见还有人站在那里，就问他们说：‘你们为什么整天在这里闲站呢？’</a:t>
            </a:r>
            <a:r>
              <a:rPr lang="en-US" altLang="zh-CN" sz="3600" b="1" dirty="0">
                <a:solidFill>
                  <a:schemeClr val="bg1"/>
                </a:solidFill>
                <a:ea typeface="微软雅黑" panose="020B0503020204020204" pitchFamily="34" charset="-122"/>
              </a:rPr>
              <a:t>And about the eleventh hour he went out and found others standing idle, and said to them, "Why have you been standing here idle all day?'</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3232605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马太福音</a:t>
            </a:r>
            <a:r>
              <a:rPr lang="zh-CN" altLang="en-US" sz="3400" b="1" u="sng" dirty="0">
                <a:solidFill>
                  <a:schemeClr val="bg1"/>
                </a:solidFill>
                <a:ea typeface="微软雅黑" panose="020B0503020204020204" pitchFamily="34" charset="-122"/>
              </a:rPr>
              <a:t> </a:t>
            </a:r>
            <a:r>
              <a:rPr lang="en-US" altLang="zh-CN" sz="3400" b="1" u="sng" dirty="0">
                <a:solidFill>
                  <a:schemeClr val="bg1"/>
                </a:solidFill>
                <a:ea typeface="微软雅黑" panose="020B0503020204020204" pitchFamily="34" charset="-122"/>
              </a:rPr>
              <a:t>Matthew 20:1-16】</a:t>
            </a:r>
          </a:p>
          <a:p>
            <a:pPr algn="l">
              <a:lnSpc>
                <a:spcPct val="112000"/>
              </a:lnSpc>
            </a:pPr>
            <a:r>
              <a:rPr lang="en-US" altLang="zh-CN" sz="3400" b="1" dirty="0">
                <a:solidFill>
                  <a:srgbClr val="FFFF00"/>
                </a:solidFill>
                <a:ea typeface="微软雅黑" panose="020B0503020204020204" pitchFamily="34" charset="-122"/>
              </a:rPr>
              <a:t>7 </a:t>
            </a:r>
            <a:r>
              <a:rPr lang="zh-CN" altLang="en-US" sz="3400" b="1" dirty="0">
                <a:solidFill>
                  <a:srgbClr val="FFFF00"/>
                </a:solidFill>
                <a:ea typeface="微软雅黑" panose="020B0503020204020204" pitchFamily="34" charset="-122"/>
              </a:rPr>
              <a:t>他们说：‘因为没有人雇我们。’他说：‘你们也进葡萄园去。’</a:t>
            </a:r>
            <a:r>
              <a:rPr lang="en-US" altLang="zh-CN" sz="3200" b="1" dirty="0">
                <a:solidFill>
                  <a:schemeClr val="bg1"/>
                </a:solidFill>
                <a:ea typeface="微软雅黑" panose="020B0503020204020204" pitchFamily="34" charset="-122"/>
              </a:rPr>
              <a:t>They said to him, "Because no one hired us.' He said to them, "You also go into the vineyard, and whatever is right you will receive.'</a:t>
            </a:r>
          </a:p>
          <a:p>
            <a:pPr algn="l">
              <a:lnSpc>
                <a:spcPct val="112000"/>
              </a:lnSpc>
            </a:pPr>
            <a:r>
              <a:rPr lang="en-US" altLang="zh-CN" sz="3400" b="1" dirty="0">
                <a:solidFill>
                  <a:srgbClr val="FFFF00"/>
                </a:solidFill>
                <a:ea typeface="微软雅黑" panose="020B0503020204020204" pitchFamily="34" charset="-122"/>
              </a:rPr>
              <a:t>8 </a:t>
            </a:r>
            <a:r>
              <a:rPr lang="zh-CN" altLang="en-US" sz="3400" b="1" dirty="0">
                <a:solidFill>
                  <a:srgbClr val="FFFF00"/>
                </a:solidFill>
                <a:ea typeface="微软雅黑" panose="020B0503020204020204" pitchFamily="34" charset="-122"/>
              </a:rPr>
              <a:t>到了晚上，园主对管事的说：‘叫工人都来，给他们工钱，从后来的起，到先来的为止。’</a:t>
            </a:r>
            <a:r>
              <a:rPr lang="en-US" altLang="zh-CN" sz="3300" b="1" dirty="0">
                <a:solidFill>
                  <a:schemeClr val="bg1"/>
                </a:solidFill>
                <a:ea typeface="微软雅黑" panose="020B0503020204020204" pitchFamily="34" charset="-122"/>
              </a:rPr>
              <a:t>"So when evening had come, the owner of the vineyard said to his steward, "Call the laborers and give them their wages, beginning with the last to the first.'</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4265038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20:1-16】</a:t>
            </a:r>
          </a:p>
          <a:p>
            <a:pPr algn="l">
              <a:lnSpc>
                <a:spcPct val="112000"/>
              </a:lnSpc>
            </a:pPr>
            <a:r>
              <a:rPr lang="en-US" altLang="zh-CN" sz="3600" b="1" dirty="0">
                <a:solidFill>
                  <a:srgbClr val="FFFF00"/>
                </a:solidFill>
                <a:ea typeface="微软雅黑" panose="020B0503020204020204" pitchFamily="34" charset="-122"/>
              </a:rPr>
              <a:t>9 </a:t>
            </a:r>
            <a:r>
              <a:rPr lang="zh-CN" altLang="en-US" sz="3600" b="1" dirty="0">
                <a:solidFill>
                  <a:srgbClr val="FFFF00"/>
                </a:solidFill>
                <a:ea typeface="微软雅黑" panose="020B0503020204020204" pitchFamily="34" charset="-122"/>
              </a:rPr>
              <a:t>约在酉初雇的人来了，各人得了一钱银子。</a:t>
            </a:r>
          </a:p>
          <a:p>
            <a:pPr algn="l">
              <a:lnSpc>
                <a:spcPct val="112000"/>
              </a:lnSpc>
            </a:pPr>
            <a:r>
              <a:rPr lang="en-US" altLang="zh-CN" sz="3600" b="1" dirty="0">
                <a:solidFill>
                  <a:schemeClr val="bg1"/>
                </a:solidFill>
                <a:ea typeface="微软雅黑" panose="020B0503020204020204" pitchFamily="34" charset="-122"/>
              </a:rPr>
              <a:t>And when those came who were hired about the eleventh hour, they each received a denarius.</a:t>
            </a:r>
          </a:p>
          <a:p>
            <a:pPr algn="l">
              <a:lnSpc>
                <a:spcPct val="112000"/>
              </a:lnSpc>
            </a:pPr>
            <a:r>
              <a:rPr lang="en-US" altLang="zh-CN" sz="3600" b="1" dirty="0">
                <a:solidFill>
                  <a:srgbClr val="FFFF00"/>
                </a:solidFill>
                <a:ea typeface="微软雅黑" panose="020B0503020204020204" pitchFamily="34" charset="-122"/>
              </a:rPr>
              <a:t>10 </a:t>
            </a:r>
            <a:r>
              <a:rPr lang="zh-CN" altLang="en-US" sz="3600" b="1" dirty="0">
                <a:solidFill>
                  <a:srgbClr val="FFFF00"/>
                </a:solidFill>
                <a:ea typeface="微软雅黑" panose="020B0503020204020204" pitchFamily="34" charset="-122"/>
              </a:rPr>
              <a:t>及至那先雇的来了，他们以为必要多得；谁知也是各得一钱。</a:t>
            </a:r>
          </a:p>
          <a:p>
            <a:pPr algn="l">
              <a:lnSpc>
                <a:spcPct val="112000"/>
              </a:lnSpc>
            </a:pPr>
            <a:r>
              <a:rPr lang="en-US" altLang="zh-CN" sz="3600" b="1" dirty="0">
                <a:solidFill>
                  <a:schemeClr val="bg1"/>
                </a:solidFill>
                <a:ea typeface="微软雅黑" panose="020B0503020204020204" pitchFamily="34" charset="-122"/>
              </a:rPr>
              <a:t>But when the first came, they supposed that they would receive more; and they likewise received each a denarius.</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3473458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20:1-16】</a:t>
            </a:r>
          </a:p>
          <a:p>
            <a:pPr algn="l">
              <a:lnSpc>
                <a:spcPct val="112000"/>
              </a:lnSpc>
            </a:pPr>
            <a:r>
              <a:rPr lang="en-US" altLang="zh-CN" sz="3600" b="1" dirty="0">
                <a:solidFill>
                  <a:srgbClr val="FFFF00"/>
                </a:solidFill>
                <a:ea typeface="微软雅黑" panose="020B0503020204020204" pitchFamily="34" charset="-122"/>
              </a:rPr>
              <a:t>11 </a:t>
            </a:r>
            <a:r>
              <a:rPr lang="zh-CN" altLang="en-US" sz="3600" b="1" dirty="0">
                <a:solidFill>
                  <a:srgbClr val="FFFF00"/>
                </a:solidFill>
                <a:ea typeface="微软雅黑" panose="020B0503020204020204" pitchFamily="34" charset="-122"/>
              </a:rPr>
              <a:t>他们得了，就埋怨家主说：</a:t>
            </a:r>
          </a:p>
          <a:p>
            <a:pPr algn="l">
              <a:lnSpc>
                <a:spcPct val="112000"/>
              </a:lnSpc>
            </a:pPr>
            <a:r>
              <a:rPr lang="en-US" altLang="zh-CN" sz="3600" b="1" dirty="0">
                <a:solidFill>
                  <a:schemeClr val="bg1"/>
                </a:solidFill>
                <a:ea typeface="微软雅黑" panose="020B0503020204020204" pitchFamily="34" charset="-122"/>
              </a:rPr>
              <a:t>And when they had received it, they complained against the landowner,</a:t>
            </a:r>
          </a:p>
          <a:p>
            <a:pPr algn="l">
              <a:lnSpc>
                <a:spcPct val="112000"/>
              </a:lnSpc>
            </a:pPr>
            <a:r>
              <a:rPr lang="en-US" altLang="zh-CN" sz="3600" b="1" dirty="0">
                <a:solidFill>
                  <a:srgbClr val="FFFF00"/>
                </a:solidFill>
                <a:ea typeface="微软雅黑" panose="020B0503020204020204" pitchFamily="34" charset="-122"/>
              </a:rPr>
              <a:t>12 ‘</a:t>
            </a:r>
            <a:r>
              <a:rPr lang="zh-CN" altLang="en-US" sz="3600" b="1" dirty="0">
                <a:solidFill>
                  <a:srgbClr val="FFFF00"/>
                </a:solidFill>
                <a:ea typeface="微软雅黑" panose="020B0503020204020204" pitchFamily="34" charset="-122"/>
              </a:rPr>
              <a:t>我们整天劳苦受热，那后来的只作了一小时，你竟叫他们和我们一样吗？’</a:t>
            </a:r>
          </a:p>
          <a:p>
            <a:pPr algn="l">
              <a:lnSpc>
                <a:spcPct val="112000"/>
              </a:lnSpc>
            </a:pPr>
            <a:r>
              <a:rPr lang="en-US" altLang="zh-CN" sz="3600" b="1" dirty="0">
                <a:solidFill>
                  <a:schemeClr val="bg1"/>
                </a:solidFill>
                <a:ea typeface="微软雅黑" panose="020B0503020204020204" pitchFamily="34" charset="-122"/>
              </a:rPr>
              <a:t>saying, "These last men have worked only one hour, and you made them equal to us who have borne the burden and the heat of the day.'</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1284406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20:1-16】</a:t>
            </a:r>
          </a:p>
          <a:p>
            <a:pPr algn="l">
              <a:lnSpc>
                <a:spcPct val="112000"/>
              </a:lnSpc>
            </a:pPr>
            <a:r>
              <a:rPr lang="en-US" altLang="zh-CN" sz="3600" b="1" dirty="0">
                <a:solidFill>
                  <a:srgbClr val="FFFF00"/>
                </a:solidFill>
                <a:ea typeface="微软雅黑" panose="020B0503020204020204" pitchFamily="34" charset="-122"/>
              </a:rPr>
              <a:t>13 </a:t>
            </a:r>
            <a:r>
              <a:rPr lang="zh-CN" altLang="en-US" sz="3600" b="1" dirty="0">
                <a:solidFill>
                  <a:srgbClr val="FFFF00"/>
                </a:solidFill>
                <a:ea typeface="微软雅黑" panose="020B0503020204020204" pitchFamily="34" charset="-122"/>
              </a:rPr>
              <a:t>家主回答其中的一人说：‘朋友，我不亏负你，你与我讲定的，不是一钱银子吗？</a:t>
            </a:r>
          </a:p>
          <a:p>
            <a:pPr algn="l">
              <a:lnSpc>
                <a:spcPct val="112000"/>
              </a:lnSpc>
            </a:pPr>
            <a:r>
              <a:rPr lang="en-US" altLang="zh-CN" sz="3600" b="1" dirty="0">
                <a:solidFill>
                  <a:schemeClr val="bg1"/>
                </a:solidFill>
                <a:ea typeface="微软雅黑" panose="020B0503020204020204" pitchFamily="34" charset="-122"/>
              </a:rPr>
              <a:t>But he answered one of them and said, "Friend, I am doing you no wrong. Did you not agree with me for a denarius?</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拿你的走吧！我给那后来的和给你一样，这是我愿意的。</a:t>
            </a:r>
          </a:p>
          <a:p>
            <a:pPr algn="l">
              <a:lnSpc>
                <a:spcPct val="112000"/>
              </a:lnSpc>
            </a:pPr>
            <a:r>
              <a:rPr lang="en-US" altLang="zh-CN" sz="3600" b="1" dirty="0">
                <a:solidFill>
                  <a:schemeClr val="bg1"/>
                </a:solidFill>
                <a:ea typeface="微软雅黑" panose="020B0503020204020204" pitchFamily="34" charset="-122"/>
              </a:rPr>
              <a:t>Take what is yours and go your way. I wish to give to this last man the same as to you.</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4286189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20:1-16】</a:t>
            </a:r>
          </a:p>
          <a:p>
            <a:pPr algn="l">
              <a:lnSpc>
                <a:spcPct val="112000"/>
              </a:lnSpc>
            </a:pPr>
            <a:r>
              <a:rPr lang="en-US" altLang="zh-CN" sz="3600" b="1" dirty="0">
                <a:solidFill>
                  <a:srgbClr val="FFFF00"/>
                </a:solidFill>
                <a:ea typeface="微软雅黑" panose="020B0503020204020204" pitchFamily="34" charset="-122"/>
              </a:rPr>
              <a:t>15 </a:t>
            </a:r>
            <a:r>
              <a:rPr lang="zh-CN" altLang="en-US" sz="3600" b="1" dirty="0">
                <a:solidFill>
                  <a:srgbClr val="FFFF00"/>
                </a:solidFill>
                <a:ea typeface="微软雅黑" panose="020B0503020204020204" pitchFamily="34" charset="-122"/>
              </a:rPr>
              <a:t>我的东西难道不可随我的意思用吗？因为我作好人，你就红了眼吗？’ </a:t>
            </a:r>
            <a:r>
              <a:rPr lang="en-US" altLang="zh-CN" sz="3600" b="1" dirty="0">
                <a:solidFill>
                  <a:schemeClr val="bg1"/>
                </a:solidFill>
                <a:ea typeface="微软雅黑" panose="020B0503020204020204" pitchFamily="34" charset="-122"/>
              </a:rPr>
              <a:t>Is it not lawful for me to do what I wish with my own things? Or is your eye evil because I am good?'</a:t>
            </a:r>
          </a:p>
          <a:p>
            <a:pPr algn="l">
              <a:lnSpc>
                <a:spcPct val="112000"/>
              </a:lnSpc>
            </a:pPr>
            <a:r>
              <a:rPr lang="en-US" altLang="zh-CN" sz="3600" b="1" dirty="0">
                <a:solidFill>
                  <a:srgbClr val="FFFF00"/>
                </a:solidFill>
                <a:ea typeface="微软雅黑" panose="020B0503020204020204" pitchFamily="34" charset="-122"/>
              </a:rPr>
              <a:t>16 </a:t>
            </a:r>
            <a:r>
              <a:rPr lang="zh-CN" altLang="en-US" sz="3600" b="1" dirty="0">
                <a:solidFill>
                  <a:srgbClr val="FFFF00"/>
                </a:solidFill>
                <a:ea typeface="微软雅黑" panose="020B0503020204020204" pitchFamily="34" charset="-122"/>
              </a:rPr>
              <a:t>这样，那在后的将要在前；在前的将要在后了（有古卷在此有“因为被召的人多，选上的人少”）。” </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So the last will be first, and the first last. For many are called, but few chosen." </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2684867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20:14-15】</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拿你的走吧！我给那后来的和给你一样，这是我愿意的。</a:t>
            </a:r>
          </a:p>
          <a:p>
            <a:pPr algn="l">
              <a:lnSpc>
                <a:spcPct val="112000"/>
              </a:lnSpc>
            </a:pPr>
            <a:r>
              <a:rPr lang="en-US" altLang="zh-CN" sz="3600" b="1" dirty="0">
                <a:solidFill>
                  <a:schemeClr val="bg1"/>
                </a:solidFill>
                <a:ea typeface="微软雅黑" panose="020B0503020204020204" pitchFamily="34" charset="-122"/>
              </a:rPr>
              <a:t>Take what is yours and go your way. I wish to give to this last man the same as to you.</a:t>
            </a:r>
          </a:p>
          <a:p>
            <a:pPr algn="l">
              <a:lnSpc>
                <a:spcPct val="112000"/>
              </a:lnSpc>
            </a:pPr>
            <a:r>
              <a:rPr lang="en-US" altLang="zh-CN" sz="3600" b="1" dirty="0">
                <a:solidFill>
                  <a:srgbClr val="FFFF00"/>
                </a:solidFill>
                <a:ea typeface="微软雅黑" panose="020B0503020204020204" pitchFamily="34" charset="-122"/>
              </a:rPr>
              <a:t>15 </a:t>
            </a:r>
            <a:r>
              <a:rPr lang="zh-CN" altLang="en-US" sz="3600" b="1" dirty="0">
                <a:solidFill>
                  <a:srgbClr val="FFFF00"/>
                </a:solidFill>
                <a:ea typeface="微软雅黑" panose="020B0503020204020204" pitchFamily="34" charset="-122"/>
              </a:rPr>
              <a:t>我的东西难道不可随我的意思用吗？因为我作好人，你就红了眼吗？’</a:t>
            </a:r>
          </a:p>
          <a:p>
            <a:pPr algn="l">
              <a:lnSpc>
                <a:spcPct val="112000"/>
              </a:lnSpc>
            </a:pPr>
            <a:r>
              <a:rPr lang="en-US" altLang="zh-CN" sz="3600" b="1" dirty="0">
                <a:solidFill>
                  <a:schemeClr val="bg1"/>
                </a:solidFill>
                <a:ea typeface="微软雅黑" panose="020B0503020204020204" pitchFamily="34" charset="-122"/>
              </a:rPr>
              <a:t>Is it not lawful for me to do what I wish with my own things? Or is your eye evil because I am good?'</a:t>
            </a:r>
          </a:p>
        </p:txBody>
      </p:sp>
    </p:spTree>
    <p:extLst>
      <p:ext uri="{BB962C8B-B14F-4D97-AF65-F5344CB8AC3E}">
        <p14:creationId xmlns:p14="http://schemas.microsoft.com/office/powerpoint/2010/main" val="3547406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但以理书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Daniel 4:35】</a:t>
            </a:r>
          </a:p>
          <a:p>
            <a:pPr algn="l">
              <a:lnSpc>
                <a:spcPct val="112000"/>
              </a:lnSpc>
            </a:pPr>
            <a:r>
              <a:rPr lang="zh-CN" altLang="en-US" sz="3600" b="1" dirty="0">
                <a:solidFill>
                  <a:srgbClr val="FFFF00"/>
                </a:solidFill>
                <a:ea typeface="微软雅黑" panose="020B0503020204020204" pitchFamily="34" charset="-122"/>
              </a:rPr>
              <a:t>世上所有的居民，都算为虚无。在天上的万军和世上的居民中，祂都凭自己的意旨行事。无人能拦住祂手，或问祂说</a:t>
            </a:r>
            <a:r>
              <a:rPr lang="en-US" altLang="zh-CN" sz="3600" b="1" dirty="0">
                <a:solidFill>
                  <a:srgbClr val="FFFF00"/>
                </a:solidFill>
                <a:ea typeface="微软雅黑" panose="020B0503020204020204" pitchFamily="34" charset="-122"/>
              </a:rPr>
              <a:t>:</a:t>
            </a:r>
            <a:r>
              <a:rPr lang="zh-CN" altLang="en-US" sz="3600" b="1" dirty="0">
                <a:solidFill>
                  <a:srgbClr val="FFFF00"/>
                </a:solidFill>
                <a:ea typeface="微软雅黑" panose="020B0503020204020204" pitchFamily="34" charset="-122"/>
              </a:rPr>
              <a:t>你作什么呢</a:t>
            </a:r>
            <a:r>
              <a:rPr lang="en-US" altLang="zh-CN" sz="3600" b="1" dirty="0">
                <a:solidFill>
                  <a:srgbClr val="FFFF00"/>
                </a:solidFill>
                <a:ea typeface="微软雅黑" panose="020B0503020204020204" pitchFamily="34" charset="-122"/>
              </a:rPr>
              <a:t>? </a:t>
            </a:r>
          </a:p>
          <a:p>
            <a:pPr algn="l">
              <a:lnSpc>
                <a:spcPct val="112000"/>
              </a:lnSpc>
            </a:pPr>
            <a:r>
              <a:rPr lang="en-US" altLang="zh-CN" sz="3600" b="1" dirty="0">
                <a:solidFill>
                  <a:schemeClr val="bg1"/>
                </a:solidFill>
                <a:ea typeface="微软雅黑" panose="020B0503020204020204" pitchFamily="34" charset="-122"/>
              </a:rPr>
              <a:t>"All the inhabitants of the earth are accounted as nothing, But He does according to His will in the host of heaven And among the inhabitants of earth; And no one can ward off His hand Or say to Him, 'What have You done?'</a:t>
            </a:r>
          </a:p>
        </p:txBody>
      </p:sp>
    </p:spTree>
    <p:extLst>
      <p:ext uri="{BB962C8B-B14F-4D97-AF65-F5344CB8AC3E}">
        <p14:creationId xmlns:p14="http://schemas.microsoft.com/office/powerpoint/2010/main" val="1285190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撒母耳记上</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Samuel 18:6-8】</a:t>
            </a:r>
          </a:p>
          <a:p>
            <a:pPr algn="l">
              <a:lnSpc>
                <a:spcPct val="112000"/>
              </a:lnSpc>
            </a:pPr>
            <a:r>
              <a:rPr lang="en-US" altLang="zh-CN" sz="3600" b="1" dirty="0">
                <a:solidFill>
                  <a:srgbClr val="FFFF00"/>
                </a:solidFill>
                <a:ea typeface="微软雅黑" panose="020B0503020204020204" pitchFamily="34" charset="-122"/>
              </a:rPr>
              <a:t>6 </a:t>
            </a:r>
            <a:r>
              <a:rPr lang="zh-CN" altLang="en-US" sz="3600" b="1" dirty="0">
                <a:solidFill>
                  <a:srgbClr val="FFFF00"/>
                </a:solidFill>
                <a:ea typeface="微软雅黑" panose="020B0503020204020204" pitchFamily="34" charset="-122"/>
              </a:rPr>
              <a:t>大卫打死了那非利士人，同众人回来的时候，妇女们从以色列各城里出来，欢欢喜喜，打鼓击磬，歌唱跳舞，迎接扫罗王。</a:t>
            </a:r>
          </a:p>
          <a:p>
            <a:pPr algn="l">
              <a:lnSpc>
                <a:spcPct val="112000"/>
              </a:lnSpc>
            </a:pPr>
            <a:r>
              <a:rPr lang="en-US" altLang="zh-CN" sz="3600" b="1" dirty="0">
                <a:solidFill>
                  <a:schemeClr val="bg1"/>
                </a:solidFill>
                <a:ea typeface="微软雅黑" panose="020B0503020204020204" pitchFamily="34" charset="-122"/>
              </a:rPr>
              <a:t>Now it had happened as they were coming home, when David was returning from the slaughter of the Philistine, that the women had come out of all the cities of Israel, singing and dancing, to meet King Saul, with tambourines, with joy, and with musical instruments.</a:t>
            </a:r>
          </a:p>
        </p:txBody>
      </p:sp>
    </p:spTree>
    <p:extLst>
      <p:ext uri="{BB962C8B-B14F-4D97-AF65-F5344CB8AC3E}">
        <p14:creationId xmlns:p14="http://schemas.microsoft.com/office/powerpoint/2010/main" val="606509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撒母耳记上</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Samuel 18:6-8】</a:t>
            </a:r>
          </a:p>
          <a:p>
            <a:pPr algn="l">
              <a:lnSpc>
                <a:spcPct val="112000"/>
              </a:lnSpc>
            </a:pPr>
            <a:r>
              <a:rPr lang="en-US" altLang="zh-CN" sz="3600" b="1" dirty="0">
                <a:solidFill>
                  <a:srgbClr val="FFFF00"/>
                </a:solidFill>
                <a:ea typeface="微软雅黑" panose="020B0503020204020204" pitchFamily="34" charset="-122"/>
              </a:rPr>
              <a:t>7 </a:t>
            </a:r>
            <a:r>
              <a:rPr lang="zh-CN" altLang="en-US" sz="3600" b="1" dirty="0">
                <a:solidFill>
                  <a:srgbClr val="FFFF00"/>
                </a:solidFill>
                <a:ea typeface="微软雅黑" panose="020B0503020204020204" pitchFamily="34" charset="-122"/>
              </a:rPr>
              <a:t>众妇女舞蹈唱和，说：“扫罗杀死千千，大卫杀死万万。” </a:t>
            </a:r>
          </a:p>
          <a:p>
            <a:pPr algn="l">
              <a:lnSpc>
                <a:spcPct val="112000"/>
              </a:lnSpc>
            </a:pPr>
            <a:r>
              <a:rPr lang="en-US" altLang="zh-CN" sz="3600" b="1" dirty="0">
                <a:solidFill>
                  <a:schemeClr val="bg1"/>
                </a:solidFill>
                <a:ea typeface="微软雅黑" panose="020B0503020204020204" pitchFamily="34" charset="-122"/>
              </a:rPr>
              <a:t>So the women sang as they danced, and </a:t>
            </a:r>
            <a:r>
              <a:rPr lang="en-US" altLang="zh-CN" sz="3600" b="1" dirty="0" err="1">
                <a:solidFill>
                  <a:schemeClr val="bg1"/>
                </a:solidFill>
                <a:ea typeface="微软雅黑" panose="020B0503020204020204" pitchFamily="34" charset="-122"/>
              </a:rPr>
              <a:t>said:"Saul</a:t>
            </a:r>
            <a:r>
              <a:rPr lang="en-US" altLang="zh-CN" sz="3600" b="1" dirty="0">
                <a:solidFill>
                  <a:schemeClr val="bg1"/>
                </a:solidFill>
                <a:ea typeface="微软雅黑" panose="020B0503020204020204" pitchFamily="34" charset="-122"/>
              </a:rPr>
              <a:t> has slain his thousands, And David his ten thousands."</a:t>
            </a:r>
          </a:p>
        </p:txBody>
      </p:sp>
    </p:spTree>
    <p:extLst>
      <p:ext uri="{BB962C8B-B14F-4D97-AF65-F5344CB8AC3E}">
        <p14:creationId xmlns:p14="http://schemas.microsoft.com/office/powerpoint/2010/main" val="3735108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撒母耳记上</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Samuel 18:6-8】</a:t>
            </a:r>
          </a:p>
          <a:p>
            <a:pPr algn="l">
              <a:lnSpc>
                <a:spcPct val="112000"/>
              </a:lnSpc>
            </a:pPr>
            <a:r>
              <a:rPr lang="en-US" altLang="zh-CN" sz="3600" b="1" dirty="0">
                <a:solidFill>
                  <a:srgbClr val="FFFF00"/>
                </a:solidFill>
                <a:ea typeface="微软雅黑" panose="020B0503020204020204" pitchFamily="34" charset="-122"/>
              </a:rPr>
              <a:t>8 </a:t>
            </a:r>
            <a:r>
              <a:rPr lang="zh-CN" altLang="en-US" sz="3600" b="1" dirty="0">
                <a:solidFill>
                  <a:srgbClr val="FFFF00"/>
                </a:solidFill>
                <a:ea typeface="微软雅黑" panose="020B0503020204020204" pitchFamily="34" charset="-122"/>
              </a:rPr>
              <a:t>扫罗甚发怒，不喜悦这话，就说：“将万万归大卫，千千归我，只剩下王位没有给他了。”</a:t>
            </a:r>
          </a:p>
          <a:p>
            <a:pPr algn="l">
              <a:lnSpc>
                <a:spcPct val="112000"/>
              </a:lnSpc>
            </a:pPr>
            <a:r>
              <a:rPr lang="en-US" altLang="zh-CN" sz="3600" b="1" dirty="0">
                <a:solidFill>
                  <a:schemeClr val="bg1"/>
                </a:solidFill>
                <a:ea typeface="微软雅黑" panose="020B0503020204020204" pitchFamily="34" charset="-122"/>
              </a:rPr>
              <a:t>Then Saul was very angry, and the saying displeased him; and he said, "They have ascribed to David ten thousands, and to me they have ascribed only thousands. Now what more can he have but the kingdom?"</a:t>
            </a:r>
          </a:p>
          <a:p>
            <a:pPr algn="l">
              <a:lnSpc>
                <a:spcPct val="112000"/>
              </a:lnSpc>
            </a:pPr>
            <a:r>
              <a:rPr lang="en-US" altLang="zh-CN" sz="3600" b="1" u="sng" dirty="0">
                <a:solidFill>
                  <a:schemeClr val="bg1"/>
                </a:solidFill>
                <a:ea typeface="微软雅黑" panose="020B0503020204020204" pitchFamily="34" charset="-122"/>
              </a:rPr>
              <a:t> </a:t>
            </a: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1094424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出埃及记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Exodus 33:19】</a:t>
            </a:r>
          </a:p>
          <a:p>
            <a:pPr algn="l">
              <a:lnSpc>
                <a:spcPct val="112000"/>
              </a:lnSpc>
            </a:pPr>
            <a:r>
              <a:rPr lang="zh-CN" altLang="en-US" sz="3600" b="1" dirty="0">
                <a:solidFill>
                  <a:srgbClr val="FFFF00"/>
                </a:solidFill>
                <a:ea typeface="微软雅黑" panose="020B0503020204020204" pitchFamily="34" charset="-122"/>
              </a:rPr>
              <a:t>耶和华说：“我要显我一切的恩慈，在你面前经过，宣告我的名。我要恩待谁，就恩待谁；要怜悯谁，就怜悯谁。” </a:t>
            </a:r>
          </a:p>
          <a:p>
            <a:pPr algn="l">
              <a:lnSpc>
                <a:spcPct val="112000"/>
              </a:lnSpc>
            </a:pPr>
            <a:r>
              <a:rPr lang="en-US" altLang="zh-CN" sz="3600" b="1" dirty="0">
                <a:solidFill>
                  <a:schemeClr val="bg1"/>
                </a:solidFill>
                <a:ea typeface="微软雅黑" panose="020B0503020204020204" pitchFamily="34" charset="-122"/>
              </a:rPr>
              <a:t>Then He said, "I will make all My goodness pass before you, and I will proclaim the name of the LORD before you. I will be gracious to whom I will be gracious, and I will have compassion on whom I will have compassion."</a:t>
            </a:r>
            <a:endParaRPr lang="en-US" altLang="zh-CN" sz="3600" b="1" u="sng"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2003145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20:15】</a:t>
            </a:r>
          </a:p>
          <a:p>
            <a:pPr algn="l">
              <a:lnSpc>
                <a:spcPct val="112000"/>
              </a:lnSpc>
            </a:pPr>
            <a:r>
              <a:rPr lang="zh-CN" altLang="en-US" sz="3600" b="1" dirty="0">
                <a:solidFill>
                  <a:srgbClr val="FFFF00"/>
                </a:solidFill>
                <a:ea typeface="微软雅黑" panose="020B0503020204020204" pitchFamily="34" charset="-122"/>
              </a:rPr>
              <a:t>我的东西难道不可随我的意思用吗？因为我作好人，你就红了眼吗？’</a:t>
            </a:r>
          </a:p>
          <a:p>
            <a:pPr algn="l">
              <a:lnSpc>
                <a:spcPct val="112000"/>
              </a:lnSpc>
            </a:pPr>
            <a:r>
              <a:rPr lang="en-US" altLang="zh-CN" sz="3600" b="1" dirty="0">
                <a:solidFill>
                  <a:schemeClr val="bg1"/>
                </a:solidFill>
                <a:ea typeface="微软雅黑" panose="020B0503020204020204" pitchFamily="34" charset="-122"/>
              </a:rPr>
              <a:t>Is it not lawful for me to do what I wish with my own things? Or is your eye evil because I am good?'</a:t>
            </a:r>
          </a:p>
        </p:txBody>
      </p:sp>
    </p:spTree>
    <p:extLst>
      <p:ext uri="{BB962C8B-B14F-4D97-AF65-F5344CB8AC3E}">
        <p14:creationId xmlns:p14="http://schemas.microsoft.com/office/powerpoint/2010/main" val="518286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哥林多前书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Corinthians 4:7】</a:t>
            </a:r>
          </a:p>
          <a:p>
            <a:pPr algn="l">
              <a:lnSpc>
                <a:spcPct val="112000"/>
              </a:lnSpc>
            </a:pPr>
            <a:r>
              <a:rPr lang="zh-CN" altLang="en-US" sz="3600" b="1" dirty="0">
                <a:solidFill>
                  <a:srgbClr val="FFFF00"/>
                </a:solidFill>
                <a:ea typeface="微软雅黑" panose="020B0503020204020204" pitchFamily="34" charset="-122"/>
              </a:rPr>
              <a:t>使你与人不同的是谁呢？你有什么不是领受的呢？若是领受的，为何自夸，仿佛不是领受的呢？</a:t>
            </a:r>
          </a:p>
          <a:p>
            <a:pPr algn="l">
              <a:lnSpc>
                <a:spcPct val="112000"/>
              </a:lnSpc>
            </a:pPr>
            <a:r>
              <a:rPr lang="en-US" altLang="zh-CN" sz="3600" b="1" dirty="0">
                <a:solidFill>
                  <a:schemeClr val="bg1"/>
                </a:solidFill>
                <a:ea typeface="微软雅黑" panose="020B0503020204020204" pitchFamily="34" charset="-122"/>
              </a:rPr>
              <a:t>For who makes you differ from another? And what do you have that you did not receive? Now if you did indeed receive it, why do you boast as if you had not received it? </a:t>
            </a:r>
          </a:p>
        </p:txBody>
      </p:sp>
    </p:spTree>
    <p:extLst>
      <p:ext uri="{BB962C8B-B14F-4D97-AF65-F5344CB8AC3E}">
        <p14:creationId xmlns:p14="http://schemas.microsoft.com/office/powerpoint/2010/main" val="13699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20:12】</a:t>
            </a:r>
          </a:p>
          <a:p>
            <a:pPr algn="l">
              <a:lnSpc>
                <a:spcPct val="112000"/>
              </a:lnSpc>
            </a:pPr>
            <a:r>
              <a:rPr lang="en-US" altLang="zh-CN" sz="3600" b="1" dirty="0">
                <a:solidFill>
                  <a:srgbClr val="FFFF00"/>
                </a:solidFill>
                <a:ea typeface="微软雅黑" panose="020B0503020204020204" pitchFamily="34" charset="-122"/>
              </a:rPr>
              <a:t>‘</a:t>
            </a:r>
            <a:r>
              <a:rPr lang="zh-CN" altLang="en-US" sz="3600" b="1" dirty="0">
                <a:solidFill>
                  <a:srgbClr val="FFFF00"/>
                </a:solidFill>
                <a:ea typeface="微软雅黑" panose="020B0503020204020204" pitchFamily="34" charset="-122"/>
              </a:rPr>
              <a:t>我们整天劳苦受热，那后来的只作了一小时，你竟叫他们和我们一样吗？’</a:t>
            </a:r>
          </a:p>
          <a:p>
            <a:pPr algn="l">
              <a:lnSpc>
                <a:spcPct val="112000"/>
              </a:lnSpc>
            </a:pPr>
            <a:r>
              <a:rPr lang="en-US" altLang="zh-CN" sz="3600" b="1" dirty="0">
                <a:solidFill>
                  <a:schemeClr val="bg1"/>
                </a:solidFill>
                <a:ea typeface="微软雅黑" panose="020B0503020204020204" pitchFamily="34" charset="-122"/>
              </a:rPr>
              <a:t>saying, "These last men have worked only one hour, and you made them equal to us who have borne the burden and the heat of the day.'</a:t>
            </a:r>
          </a:p>
        </p:txBody>
      </p:sp>
    </p:spTree>
    <p:extLst>
      <p:ext uri="{BB962C8B-B14F-4D97-AF65-F5344CB8AC3E}">
        <p14:creationId xmlns:p14="http://schemas.microsoft.com/office/powerpoint/2010/main" val="26119090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路加福音</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Luke 18:9-14】</a:t>
            </a:r>
          </a:p>
          <a:p>
            <a:pPr algn="l">
              <a:lnSpc>
                <a:spcPct val="112000"/>
              </a:lnSpc>
            </a:pPr>
            <a:r>
              <a:rPr lang="en-US" altLang="zh-CN" sz="3200" b="1" dirty="0">
                <a:solidFill>
                  <a:srgbClr val="FFFF00"/>
                </a:solidFill>
                <a:ea typeface="微软雅黑" panose="020B0503020204020204" pitchFamily="34" charset="-122"/>
              </a:rPr>
              <a:t>9 </a:t>
            </a:r>
            <a:r>
              <a:rPr lang="zh-CN" altLang="en-US" sz="3200" b="1" dirty="0">
                <a:solidFill>
                  <a:srgbClr val="FFFF00"/>
                </a:solidFill>
                <a:ea typeface="微软雅黑" panose="020B0503020204020204" pitchFamily="34" charset="-122"/>
              </a:rPr>
              <a:t>耶稣向那些仗着自己是义人，藐视别人的，设一个比喻，</a:t>
            </a:r>
          </a:p>
          <a:p>
            <a:pPr algn="l">
              <a:lnSpc>
                <a:spcPct val="112000"/>
              </a:lnSpc>
            </a:pPr>
            <a:r>
              <a:rPr lang="en-US" altLang="zh-CN" sz="3200" b="1" dirty="0">
                <a:solidFill>
                  <a:schemeClr val="bg1"/>
                </a:solidFill>
                <a:ea typeface="微软雅黑" panose="020B0503020204020204" pitchFamily="34" charset="-122"/>
              </a:rPr>
              <a:t>Also He spoke this parable to some who trusted in themselves that they were righteous, and despised others:</a:t>
            </a:r>
          </a:p>
          <a:p>
            <a:pPr algn="l">
              <a:lnSpc>
                <a:spcPct val="112000"/>
              </a:lnSpc>
            </a:pPr>
            <a:r>
              <a:rPr lang="en-US" altLang="zh-CN" sz="3200" b="1" dirty="0">
                <a:solidFill>
                  <a:srgbClr val="FFFF00"/>
                </a:solidFill>
                <a:ea typeface="微软雅黑" panose="020B0503020204020204" pitchFamily="34" charset="-122"/>
              </a:rPr>
              <a:t>10 </a:t>
            </a:r>
            <a:r>
              <a:rPr lang="zh-CN" altLang="en-US" sz="3200" b="1" dirty="0">
                <a:solidFill>
                  <a:srgbClr val="FFFF00"/>
                </a:solidFill>
                <a:ea typeface="微软雅黑" panose="020B0503020204020204" pitchFamily="34" charset="-122"/>
              </a:rPr>
              <a:t>说：“有两个人上殿里去祷告：一个是法利赛人，一个是税吏。</a:t>
            </a:r>
          </a:p>
          <a:p>
            <a:pPr algn="l">
              <a:lnSpc>
                <a:spcPct val="112000"/>
              </a:lnSpc>
            </a:pPr>
            <a:r>
              <a:rPr lang="zh-CN" altLang="en-US" sz="3200" b="1" dirty="0">
                <a:solidFill>
                  <a:schemeClr val="bg1"/>
                </a:solidFill>
                <a:ea typeface="微软雅黑" panose="020B0503020204020204" pitchFamily="34" charset="-122"/>
              </a:rPr>
              <a:t>“</a:t>
            </a:r>
            <a:r>
              <a:rPr lang="en-US" altLang="zh-CN" sz="3200" b="1" dirty="0">
                <a:solidFill>
                  <a:schemeClr val="bg1"/>
                </a:solidFill>
                <a:ea typeface="微软雅黑" panose="020B0503020204020204" pitchFamily="34" charset="-122"/>
              </a:rPr>
              <a:t>Two men went up to the temple to pray, one a Pharisee and the other a tax collector.</a:t>
            </a:r>
          </a:p>
        </p:txBody>
      </p:sp>
    </p:spTree>
    <p:extLst>
      <p:ext uri="{BB962C8B-B14F-4D97-AF65-F5344CB8AC3E}">
        <p14:creationId xmlns:p14="http://schemas.microsoft.com/office/powerpoint/2010/main" val="1556017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路加福音</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Luke 18:9-14】</a:t>
            </a:r>
          </a:p>
          <a:p>
            <a:pPr algn="l">
              <a:lnSpc>
                <a:spcPct val="112000"/>
              </a:lnSpc>
            </a:pPr>
            <a:r>
              <a:rPr lang="en-US" altLang="zh-CN" sz="3200" b="1" dirty="0">
                <a:solidFill>
                  <a:srgbClr val="FFFF00"/>
                </a:solidFill>
                <a:ea typeface="微软雅黑" panose="020B0503020204020204" pitchFamily="34" charset="-122"/>
              </a:rPr>
              <a:t>11 </a:t>
            </a:r>
            <a:r>
              <a:rPr lang="zh-CN" altLang="en-US" sz="3200" b="1" dirty="0">
                <a:solidFill>
                  <a:srgbClr val="FFFF00"/>
                </a:solidFill>
                <a:ea typeface="微软雅黑" panose="020B0503020204020204" pitchFamily="34" charset="-122"/>
              </a:rPr>
              <a:t>法利赛人站着，自言自语地祷告说：‘　神啊，我感谢你，我不像别人勒索、不义、奸淫，也不像这个税吏。</a:t>
            </a:r>
          </a:p>
          <a:p>
            <a:pPr algn="l">
              <a:lnSpc>
                <a:spcPct val="112000"/>
              </a:lnSpc>
            </a:pPr>
            <a:r>
              <a:rPr lang="en-US" altLang="zh-CN" sz="3200" b="1" dirty="0">
                <a:solidFill>
                  <a:schemeClr val="bg1"/>
                </a:solidFill>
                <a:ea typeface="微软雅黑" panose="020B0503020204020204" pitchFamily="34" charset="-122"/>
              </a:rPr>
              <a:t>The Pharisee stood and prayed thus with himself, ‘God, I thank You that I am not like other men—</a:t>
            </a:r>
            <a:r>
              <a:rPr lang="en-US" altLang="zh-CN" sz="3200" b="1" dirty="0" err="1">
                <a:solidFill>
                  <a:schemeClr val="bg1"/>
                </a:solidFill>
                <a:ea typeface="微软雅黑" panose="020B0503020204020204" pitchFamily="34" charset="-122"/>
              </a:rPr>
              <a:t>extortioners</a:t>
            </a:r>
            <a:r>
              <a:rPr lang="en-US" altLang="zh-CN" sz="3200" b="1" dirty="0">
                <a:solidFill>
                  <a:schemeClr val="bg1"/>
                </a:solidFill>
                <a:ea typeface="微软雅黑" panose="020B0503020204020204" pitchFamily="34" charset="-122"/>
              </a:rPr>
              <a:t>, unjust, adulterers, or even as this tax collector.</a:t>
            </a:r>
          </a:p>
          <a:p>
            <a:pPr algn="l">
              <a:lnSpc>
                <a:spcPct val="112000"/>
              </a:lnSpc>
            </a:pPr>
            <a:r>
              <a:rPr lang="en-US" altLang="zh-CN" sz="3200" b="1" dirty="0">
                <a:solidFill>
                  <a:srgbClr val="FFFF00"/>
                </a:solidFill>
                <a:ea typeface="微软雅黑" panose="020B0503020204020204" pitchFamily="34" charset="-122"/>
              </a:rPr>
              <a:t>12 </a:t>
            </a:r>
            <a:r>
              <a:rPr lang="zh-CN" altLang="en-US" sz="3200" b="1" dirty="0">
                <a:solidFill>
                  <a:srgbClr val="FFFF00"/>
                </a:solidFill>
                <a:ea typeface="微软雅黑" panose="020B0503020204020204" pitchFamily="34" charset="-122"/>
              </a:rPr>
              <a:t>我一个礼拜禁食两次，凡我所得的，都捐上十分之一。’ </a:t>
            </a:r>
          </a:p>
          <a:p>
            <a:pPr algn="l">
              <a:lnSpc>
                <a:spcPct val="112000"/>
              </a:lnSpc>
            </a:pPr>
            <a:r>
              <a:rPr lang="en-US" altLang="zh-CN" sz="3200" b="1" dirty="0">
                <a:solidFill>
                  <a:schemeClr val="bg1"/>
                </a:solidFill>
                <a:ea typeface="微软雅黑" panose="020B0503020204020204" pitchFamily="34" charset="-122"/>
              </a:rPr>
              <a:t>I fast twice a week; I give tithes of all that I possess.’</a:t>
            </a:r>
          </a:p>
        </p:txBody>
      </p:sp>
    </p:spTree>
    <p:extLst>
      <p:ext uri="{BB962C8B-B14F-4D97-AF65-F5344CB8AC3E}">
        <p14:creationId xmlns:p14="http://schemas.microsoft.com/office/powerpoint/2010/main" val="2846939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路加福音</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Luke 18:9-14】</a:t>
            </a:r>
          </a:p>
          <a:p>
            <a:pPr algn="l">
              <a:lnSpc>
                <a:spcPct val="112000"/>
              </a:lnSpc>
            </a:pPr>
            <a:r>
              <a:rPr lang="en-US" altLang="zh-CN" sz="3200" b="1" dirty="0">
                <a:solidFill>
                  <a:srgbClr val="FFFF00"/>
                </a:solidFill>
                <a:ea typeface="微软雅黑" panose="020B0503020204020204" pitchFamily="34" charset="-122"/>
              </a:rPr>
              <a:t>13 </a:t>
            </a:r>
            <a:r>
              <a:rPr lang="zh-CN" altLang="en-US" sz="3200" b="1" dirty="0">
                <a:solidFill>
                  <a:srgbClr val="FFFF00"/>
                </a:solidFill>
                <a:ea typeface="微软雅黑" panose="020B0503020204020204" pitchFamily="34" charset="-122"/>
              </a:rPr>
              <a:t>那税吏远远地站着，连举目望天也不敢，只捶着胸说：‘　神啊，开恩可怜我这个罪人！’</a:t>
            </a:r>
          </a:p>
          <a:p>
            <a:pPr algn="l">
              <a:lnSpc>
                <a:spcPct val="112000"/>
              </a:lnSpc>
            </a:pPr>
            <a:r>
              <a:rPr lang="en-US" altLang="zh-CN" sz="3200" b="1" dirty="0">
                <a:solidFill>
                  <a:schemeClr val="bg1"/>
                </a:solidFill>
                <a:ea typeface="微软雅黑" panose="020B0503020204020204" pitchFamily="34" charset="-122"/>
              </a:rPr>
              <a:t>And the tax collector, standing afar off, would not so much as raise his eyes to heaven, but beat his breast, saying, ‘God, be merciful to me a sinner!’</a:t>
            </a:r>
          </a:p>
          <a:p>
            <a:pPr algn="l">
              <a:lnSpc>
                <a:spcPct val="112000"/>
              </a:lnSpc>
            </a:pPr>
            <a:r>
              <a:rPr lang="en-US" altLang="zh-CN" sz="3200" b="1" dirty="0">
                <a:solidFill>
                  <a:srgbClr val="FFFF00"/>
                </a:solidFill>
                <a:ea typeface="微软雅黑" panose="020B0503020204020204" pitchFamily="34" charset="-122"/>
              </a:rPr>
              <a:t>14 </a:t>
            </a:r>
            <a:r>
              <a:rPr lang="zh-CN" altLang="en-US" sz="3200" b="1" dirty="0">
                <a:solidFill>
                  <a:srgbClr val="FFFF00"/>
                </a:solidFill>
                <a:ea typeface="微软雅黑" panose="020B0503020204020204" pitchFamily="34" charset="-122"/>
              </a:rPr>
              <a:t>我告诉你们：这人回家去比那人倒算为义了。因为，凡自高的，必降为卑；自卑的，必升为高。”</a:t>
            </a:r>
          </a:p>
          <a:p>
            <a:pPr algn="l">
              <a:lnSpc>
                <a:spcPct val="100000"/>
              </a:lnSpc>
            </a:pPr>
            <a:r>
              <a:rPr lang="en-US" altLang="zh-CN" sz="3200" b="1" dirty="0">
                <a:solidFill>
                  <a:schemeClr val="bg1"/>
                </a:solidFill>
                <a:ea typeface="微软雅黑" panose="020B0503020204020204" pitchFamily="34" charset="-122"/>
              </a:rPr>
              <a:t>I tell you, this man went down to his house justified rather than the other; for everyone who exalts himself will be humbled, and he who humbles himself will be exalted.”</a:t>
            </a:r>
          </a:p>
        </p:txBody>
      </p:sp>
    </p:spTree>
    <p:extLst>
      <p:ext uri="{BB962C8B-B14F-4D97-AF65-F5344CB8AC3E}">
        <p14:creationId xmlns:p14="http://schemas.microsoft.com/office/powerpoint/2010/main" val="658712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4:4-7】</a:t>
            </a:r>
          </a:p>
          <a:p>
            <a:pPr algn="l">
              <a:lnSpc>
                <a:spcPct val="112000"/>
              </a:lnSpc>
            </a:pPr>
            <a:r>
              <a:rPr lang="en-US" altLang="zh-CN" sz="3600" b="1" dirty="0">
                <a:solidFill>
                  <a:srgbClr val="FFFF00"/>
                </a:solidFill>
                <a:ea typeface="微软雅黑" panose="020B0503020204020204" pitchFamily="34" charset="-122"/>
              </a:rPr>
              <a:t>4 </a:t>
            </a:r>
            <a:r>
              <a:rPr lang="zh-CN" altLang="en-US" sz="3600" b="1" dirty="0">
                <a:solidFill>
                  <a:srgbClr val="FFFF00"/>
                </a:solidFill>
                <a:ea typeface="微软雅黑" panose="020B0503020204020204" pitchFamily="34" charset="-122"/>
              </a:rPr>
              <a:t>亚伯也将他羊群中头生的和羊的脂油献上。耶和华看中了亚伯和他的供物，</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Abel also brought of the firstborn of his flock and of their fat. And the Lord respected Abel and his offering,</a:t>
            </a:r>
          </a:p>
          <a:p>
            <a:pPr algn="l">
              <a:lnSpc>
                <a:spcPct val="112000"/>
              </a:lnSpc>
            </a:pPr>
            <a:r>
              <a:rPr lang="en-US" altLang="zh-CN" sz="3600" b="1" dirty="0">
                <a:solidFill>
                  <a:srgbClr val="FFFF00"/>
                </a:solidFill>
                <a:ea typeface="微软雅黑" panose="020B0503020204020204" pitchFamily="34" charset="-122"/>
              </a:rPr>
              <a:t>5 </a:t>
            </a:r>
            <a:r>
              <a:rPr lang="zh-CN" altLang="en-US" sz="3600" b="1" dirty="0">
                <a:solidFill>
                  <a:srgbClr val="FFFF00"/>
                </a:solidFill>
                <a:ea typeface="微软雅黑" panose="020B0503020204020204" pitchFamily="34" charset="-122"/>
              </a:rPr>
              <a:t>只是看不中该隐和他的供物。该隐就大大地发怒，变了脸色。</a:t>
            </a:r>
            <a:r>
              <a:rPr lang="en-US" altLang="zh-CN" sz="3600" b="1" dirty="0">
                <a:solidFill>
                  <a:schemeClr val="bg1"/>
                </a:solidFill>
                <a:ea typeface="微软雅黑" panose="020B0503020204020204" pitchFamily="34" charset="-122"/>
              </a:rPr>
              <a:t>but He did not respect Cain and his offering. And Cain was very angry, and his countenance fell.</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2387114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4:4-7】</a:t>
            </a:r>
          </a:p>
          <a:p>
            <a:pPr algn="l">
              <a:lnSpc>
                <a:spcPct val="112000"/>
              </a:lnSpc>
            </a:pPr>
            <a:r>
              <a:rPr lang="en-US" altLang="zh-CN" sz="3600" b="1" dirty="0">
                <a:solidFill>
                  <a:srgbClr val="FFFF00"/>
                </a:solidFill>
                <a:ea typeface="微软雅黑" panose="020B0503020204020204" pitchFamily="34" charset="-122"/>
              </a:rPr>
              <a:t>6 </a:t>
            </a:r>
            <a:r>
              <a:rPr lang="zh-CN" altLang="en-US" sz="3600" b="1" dirty="0">
                <a:solidFill>
                  <a:srgbClr val="FFFF00"/>
                </a:solidFill>
                <a:ea typeface="微软雅黑" panose="020B0503020204020204" pitchFamily="34" charset="-122"/>
              </a:rPr>
              <a:t>耶和华对该隐说：“你为什么发怒呢？你为什么变了脸色呢？</a:t>
            </a:r>
            <a:r>
              <a:rPr lang="en-US" altLang="zh-CN" sz="3600" b="1" dirty="0">
                <a:solidFill>
                  <a:schemeClr val="bg1"/>
                </a:solidFill>
                <a:ea typeface="微软雅黑" panose="020B0503020204020204" pitchFamily="34" charset="-122"/>
              </a:rPr>
              <a:t>So the Lord said to Cain, “Why are you angry? And why has your countenance fallen?</a:t>
            </a:r>
          </a:p>
          <a:p>
            <a:pPr algn="l">
              <a:lnSpc>
                <a:spcPct val="112000"/>
              </a:lnSpc>
            </a:pPr>
            <a:r>
              <a:rPr lang="en-US" altLang="zh-CN" sz="3600" b="1" dirty="0">
                <a:solidFill>
                  <a:srgbClr val="FFFF00"/>
                </a:solidFill>
                <a:ea typeface="微软雅黑" panose="020B0503020204020204" pitchFamily="34" charset="-122"/>
              </a:rPr>
              <a:t>7 </a:t>
            </a:r>
            <a:r>
              <a:rPr lang="zh-CN" altLang="en-US" sz="3600" b="1" dirty="0">
                <a:solidFill>
                  <a:srgbClr val="FFFF00"/>
                </a:solidFill>
                <a:ea typeface="微软雅黑" panose="020B0503020204020204" pitchFamily="34" charset="-122"/>
              </a:rPr>
              <a:t>你若行得好，岂不蒙悦纳？你若行得不好，罪就伏在门前。它必恋慕你，你却要制伏它。</a:t>
            </a:r>
            <a:r>
              <a:rPr lang="zh-CN" altLang="en-US" sz="3500" b="1" dirty="0">
                <a:solidFill>
                  <a:srgbClr val="FFFF00"/>
                </a:solidFill>
                <a:ea typeface="微软雅黑" panose="020B0503020204020204" pitchFamily="34" charset="-122"/>
              </a:rPr>
              <a:t>” </a:t>
            </a:r>
            <a:r>
              <a:rPr lang="en-US" altLang="zh-CN" sz="3500" b="1" dirty="0">
                <a:solidFill>
                  <a:schemeClr val="bg1"/>
                </a:solidFill>
                <a:ea typeface="微软雅黑" panose="020B0503020204020204" pitchFamily="34" charset="-122"/>
              </a:rPr>
              <a:t>If you do well, will you not be accepted? And if you do not do well, sin lies at the door. And its desire is for you, but you should rule over it.”</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1129570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14:4】</a:t>
            </a:r>
          </a:p>
          <a:p>
            <a:pPr algn="l">
              <a:lnSpc>
                <a:spcPct val="112000"/>
              </a:lnSpc>
            </a:pPr>
            <a:r>
              <a:rPr lang="zh-CN" altLang="en-US" sz="3600" b="1" dirty="0">
                <a:solidFill>
                  <a:srgbClr val="FFFF00"/>
                </a:solidFill>
                <a:ea typeface="微软雅黑" panose="020B0503020204020204" pitchFamily="34" charset="-122"/>
              </a:rPr>
              <a:t>你是谁，竟论断别人的仆人呢？他或站住，或跌倒，自有他的主人在；而且他也必要站住，因为主能使他站住。</a:t>
            </a:r>
          </a:p>
          <a:p>
            <a:pPr algn="l">
              <a:lnSpc>
                <a:spcPct val="112000"/>
              </a:lnSpc>
            </a:pPr>
            <a:r>
              <a:rPr lang="en-US" altLang="zh-CN" sz="3600" b="1" dirty="0">
                <a:solidFill>
                  <a:schemeClr val="bg1"/>
                </a:solidFill>
                <a:ea typeface="微软雅黑" panose="020B0503020204020204" pitchFamily="34" charset="-122"/>
              </a:rPr>
              <a:t>Who are you to judge another’s servant? To his own master he stands or falls. Indeed, he will be made to stand, for God is able to make him stand.</a:t>
            </a:r>
          </a:p>
        </p:txBody>
      </p:sp>
    </p:spTree>
    <p:extLst>
      <p:ext uri="{BB962C8B-B14F-4D97-AF65-F5344CB8AC3E}">
        <p14:creationId xmlns:p14="http://schemas.microsoft.com/office/powerpoint/2010/main" val="594093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哥林多前书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Corinthians 4:7】</a:t>
            </a:r>
          </a:p>
          <a:p>
            <a:pPr algn="l">
              <a:lnSpc>
                <a:spcPct val="112000"/>
              </a:lnSpc>
            </a:pPr>
            <a:r>
              <a:rPr lang="zh-CN" altLang="en-US" sz="3600" b="1" dirty="0">
                <a:solidFill>
                  <a:srgbClr val="FFFF00"/>
                </a:solidFill>
                <a:ea typeface="微软雅黑" panose="020B0503020204020204" pitchFamily="34" charset="-122"/>
              </a:rPr>
              <a:t>使你与人不同的是谁呢？你有什么不是领受的呢？若是领受的，为何自夸，仿佛不是领受的呢？</a:t>
            </a:r>
          </a:p>
          <a:p>
            <a:pPr algn="l">
              <a:lnSpc>
                <a:spcPct val="112000"/>
              </a:lnSpc>
            </a:pPr>
            <a:r>
              <a:rPr lang="en-US" altLang="zh-CN" sz="3600" b="1" dirty="0">
                <a:solidFill>
                  <a:schemeClr val="bg1"/>
                </a:solidFill>
                <a:ea typeface="微软雅黑" panose="020B0503020204020204" pitchFamily="34" charset="-122"/>
              </a:rPr>
              <a:t>For who makes you differ from another? And what do you have that you did not receive? Now if you did indeed receive it, why do you boast as if you had not received it? </a:t>
            </a:r>
          </a:p>
        </p:txBody>
      </p:sp>
    </p:spTree>
    <p:extLst>
      <p:ext uri="{BB962C8B-B14F-4D97-AF65-F5344CB8AC3E}">
        <p14:creationId xmlns:p14="http://schemas.microsoft.com/office/powerpoint/2010/main" val="701237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以弗所书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Ephesians 2:8】</a:t>
            </a:r>
          </a:p>
          <a:p>
            <a:pPr algn="l">
              <a:lnSpc>
                <a:spcPct val="112000"/>
              </a:lnSpc>
            </a:pPr>
            <a:r>
              <a:rPr lang="zh-CN" altLang="en-US" sz="3600" b="1" dirty="0">
                <a:solidFill>
                  <a:srgbClr val="FFFF00"/>
                </a:solidFill>
                <a:ea typeface="微软雅黑" panose="020B0503020204020204" pitchFamily="34" charset="-122"/>
              </a:rPr>
              <a:t>你们得救是本乎恩，也因着信；这并不是出于自己，乃是　神所赐的；</a:t>
            </a:r>
          </a:p>
          <a:p>
            <a:pPr algn="l">
              <a:lnSpc>
                <a:spcPct val="112000"/>
              </a:lnSpc>
            </a:pPr>
            <a:r>
              <a:rPr lang="en-US" altLang="zh-CN" sz="3600" b="1" dirty="0">
                <a:solidFill>
                  <a:schemeClr val="bg1"/>
                </a:solidFill>
                <a:ea typeface="微软雅黑" panose="020B0503020204020204" pitchFamily="34" charset="-122"/>
              </a:rPr>
              <a:t>For by grace you have been saved through faith, and that not of yourselves; it is the gift of God,</a:t>
            </a:r>
          </a:p>
        </p:txBody>
      </p:sp>
    </p:spTree>
    <p:extLst>
      <p:ext uri="{BB962C8B-B14F-4D97-AF65-F5344CB8AC3E}">
        <p14:creationId xmlns:p14="http://schemas.microsoft.com/office/powerpoint/2010/main" val="1737486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12:3】</a:t>
            </a:r>
          </a:p>
          <a:p>
            <a:pPr algn="l">
              <a:lnSpc>
                <a:spcPct val="112000"/>
              </a:lnSpc>
            </a:pPr>
            <a:r>
              <a:rPr lang="zh-CN" altLang="en-US" sz="3600" b="1" dirty="0">
                <a:solidFill>
                  <a:srgbClr val="FFFF00"/>
                </a:solidFill>
                <a:ea typeface="微软雅黑" panose="020B0503020204020204" pitchFamily="34" charset="-122"/>
              </a:rPr>
              <a:t>我凭着所赐我的恩，对你们各人说：不要看自己过于所当看的，要照着　神所分给各人信心的大小，看得合乎中道。</a:t>
            </a:r>
          </a:p>
          <a:p>
            <a:pPr algn="l">
              <a:lnSpc>
                <a:spcPct val="112000"/>
              </a:lnSpc>
            </a:pPr>
            <a:r>
              <a:rPr lang="en-US" altLang="zh-CN" sz="3600" b="1" dirty="0">
                <a:solidFill>
                  <a:schemeClr val="bg1"/>
                </a:solidFill>
                <a:ea typeface="微软雅黑" panose="020B0503020204020204" pitchFamily="34" charset="-122"/>
              </a:rPr>
              <a:t>For I say, through the grace given to me, to everyone who is among you, not to think of himself more highly than he ought to think, but to think soberly, as God has dealt to each one a measure of faith.</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2589248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哥林多前书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Corinthians 15:10】</a:t>
            </a:r>
          </a:p>
          <a:p>
            <a:pPr algn="l">
              <a:lnSpc>
                <a:spcPct val="112000"/>
              </a:lnSpc>
            </a:pPr>
            <a:r>
              <a:rPr lang="zh-CN" altLang="en-US" sz="3600" b="1" dirty="0">
                <a:solidFill>
                  <a:srgbClr val="FFFF00"/>
                </a:solidFill>
                <a:ea typeface="微软雅黑" panose="020B0503020204020204" pitchFamily="34" charset="-122"/>
              </a:rPr>
              <a:t>然而我今日成了何等人，是蒙　神的恩才成的；并且祂所赐我的恩不是徒然的。我比众使徒格外劳苦，这原不是我，乃是　神的恩与我同在。</a:t>
            </a:r>
          </a:p>
          <a:p>
            <a:pPr algn="l">
              <a:lnSpc>
                <a:spcPct val="112000"/>
              </a:lnSpc>
            </a:pPr>
            <a:r>
              <a:rPr lang="en-US" altLang="zh-CN" sz="3600" b="1" dirty="0">
                <a:solidFill>
                  <a:schemeClr val="bg1"/>
                </a:solidFill>
                <a:ea typeface="微软雅黑" panose="020B0503020204020204" pitchFamily="34" charset="-122"/>
              </a:rPr>
              <a:t>But by the grace of God I am what I am, and His grace toward me was not in vain; but I labored more abundantly than they all, yet not I, but the grace of God which was with me.</a:t>
            </a:r>
          </a:p>
        </p:txBody>
      </p:sp>
    </p:spTree>
    <p:extLst>
      <p:ext uri="{BB962C8B-B14F-4D97-AF65-F5344CB8AC3E}">
        <p14:creationId xmlns:p14="http://schemas.microsoft.com/office/powerpoint/2010/main" val="2286794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12:3-8】</a:t>
            </a:r>
          </a:p>
          <a:p>
            <a:pPr algn="l">
              <a:lnSpc>
                <a:spcPct val="112000"/>
              </a:lnSpc>
            </a:pPr>
            <a:r>
              <a:rPr lang="en-US" altLang="zh-CN" sz="3600" b="1" dirty="0">
                <a:solidFill>
                  <a:srgbClr val="FFFF00"/>
                </a:solidFill>
                <a:ea typeface="微软雅黑" panose="020B0503020204020204" pitchFamily="34" charset="-122"/>
              </a:rPr>
              <a:t>3 </a:t>
            </a:r>
            <a:r>
              <a:rPr lang="zh-CN" altLang="en-US" sz="3600" b="1" dirty="0">
                <a:solidFill>
                  <a:srgbClr val="FFFF00"/>
                </a:solidFill>
                <a:ea typeface="微软雅黑" panose="020B0503020204020204" pitchFamily="34" charset="-122"/>
              </a:rPr>
              <a:t>我凭着所赐我的恩，对你们各人说：不要看自己过于所当看的，要照着　神所分给各人信心的大小，看得合乎中道。</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For I say, through the grace given to me, to everyone who is among you, not to think of himself more highly than he ought to think, but to think soberly, as God has dealt to each one a measure of faith.</a:t>
            </a:r>
          </a:p>
        </p:txBody>
      </p:sp>
    </p:spTree>
    <p:extLst>
      <p:ext uri="{BB962C8B-B14F-4D97-AF65-F5344CB8AC3E}">
        <p14:creationId xmlns:p14="http://schemas.microsoft.com/office/powerpoint/2010/main" val="19690964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12:3-8】</a:t>
            </a:r>
          </a:p>
          <a:p>
            <a:pPr algn="l">
              <a:lnSpc>
                <a:spcPct val="112000"/>
              </a:lnSpc>
            </a:pPr>
            <a:r>
              <a:rPr lang="en-US" altLang="zh-CN" sz="3600" b="1" dirty="0">
                <a:solidFill>
                  <a:srgbClr val="FFFF00"/>
                </a:solidFill>
                <a:ea typeface="微软雅黑" panose="020B0503020204020204" pitchFamily="34" charset="-122"/>
              </a:rPr>
              <a:t>4 </a:t>
            </a:r>
            <a:r>
              <a:rPr lang="zh-CN" altLang="en-US" sz="3600" b="1" dirty="0">
                <a:solidFill>
                  <a:srgbClr val="FFFF00"/>
                </a:solidFill>
                <a:ea typeface="微软雅黑" panose="020B0503020204020204" pitchFamily="34" charset="-122"/>
              </a:rPr>
              <a:t>正如我们一个身子上有好些肢体，肢体也不都是一样的用处。</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For as we have many members in one body, but all the members do not have the same function,</a:t>
            </a:r>
          </a:p>
          <a:p>
            <a:pPr algn="l">
              <a:lnSpc>
                <a:spcPct val="112000"/>
              </a:lnSpc>
            </a:pPr>
            <a:r>
              <a:rPr lang="en-US" altLang="zh-CN" sz="3600" b="1" dirty="0">
                <a:solidFill>
                  <a:srgbClr val="FFFF00"/>
                </a:solidFill>
                <a:ea typeface="微软雅黑" panose="020B0503020204020204" pitchFamily="34" charset="-122"/>
              </a:rPr>
              <a:t>5 </a:t>
            </a:r>
            <a:r>
              <a:rPr lang="zh-CN" altLang="en-US" sz="3600" b="1" dirty="0">
                <a:solidFill>
                  <a:srgbClr val="FFFF00"/>
                </a:solidFill>
                <a:ea typeface="微软雅黑" panose="020B0503020204020204" pitchFamily="34" charset="-122"/>
              </a:rPr>
              <a:t>我们这许多人，在基督里成为一身，互相联络作肢体，也是如此。</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so we, being many, are one body in Christ, and individually members of one another.</a:t>
            </a:r>
          </a:p>
        </p:txBody>
      </p:sp>
    </p:spTree>
    <p:extLst>
      <p:ext uri="{BB962C8B-B14F-4D97-AF65-F5344CB8AC3E}">
        <p14:creationId xmlns:p14="http://schemas.microsoft.com/office/powerpoint/2010/main" val="38891260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12:3-8】</a:t>
            </a:r>
          </a:p>
          <a:p>
            <a:pPr algn="l">
              <a:lnSpc>
                <a:spcPct val="112000"/>
              </a:lnSpc>
            </a:pPr>
            <a:r>
              <a:rPr lang="en-US" altLang="zh-CN" sz="3600" b="1" dirty="0">
                <a:solidFill>
                  <a:srgbClr val="FFFF00"/>
                </a:solidFill>
                <a:ea typeface="微软雅黑" panose="020B0503020204020204" pitchFamily="34" charset="-122"/>
              </a:rPr>
              <a:t>6 </a:t>
            </a:r>
            <a:r>
              <a:rPr lang="zh-CN" altLang="en-US" sz="3600" b="1" dirty="0">
                <a:solidFill>
                  <a:srgbClr val="FFFF00"/>
                </a:solidFill>
                <a:ea typeface="微软雅黑" panose="020B0503020204020204" pitchFamily="34" charset="-122"/>
              </a:rPr>
              <a:t>按我们所得的恩赐，各有不同。或说预言，就当照着信心的程度说预言；</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Having then gifts differing according to the grace that is given to us, let us use them: if prophecy, let us prophesy in proportion to our faith;</a:t>
            </a:r>
          </a:p>
          <a:p>
            <a:pPr algn="l">
              <a:lnSpc>
                <a:spcPct val="112000"/>
              </a:lnSpc>
            </a:pPr>
            <a:r>
              <a:rPr lang="en-US" altLang="zh-CN" sz="3600" b="1" dirty="0">
                <a:solidFill>
                  <a:srgbClr val="FFFF00"/>
                </a:solidFill>
                <a:ea typeface="微软雅黑" panose="020B0503020204020204" pitchFamily="34" charset="-122"/>
              </a:rPr>
              <a:t>7 </a:t>
            </a:r>
            <a:r>
              <a:rPr lang="zh-CN" altLang="en-US" sz="3600" b="1" dirty="0">
                <a:solidFill>
                  <a:srgbClr val="FFFF00"/>
                </a:solidFill>
                <a:ea typeface="微软雅黑" panose="020B0503020204020204" pitchFamily="34" charset="-122"/>
              </a:rPr>
              <a:t>或作执事，就当专一执事；或作教导的，就当专一教导；</a:t>
            </a:r>
            <a:r>
              <a:rPr lang="en-US" altLang="zh-CN" sz="3600" b="1" dirty="0">
                <a:solidFill>
                  <a:schemeClr val="bg1"/>
                </a:solidFill>
                <a:ea typeface="微软雅黑" panose="020B0503020204020204" pitchFamily="34" charset="-122"/>
              </a:rPr>
              <a:t>or ministry, let us use it in our ministering; he who teaches, in teaching;</a:t>
            </a:r>
          </a:p>
        </p:txBody>
      </p:sp>
    </p:spTree>
    <p:extLst>
      <p:ext uri="{BB962C8B-B14F-4D97-AF65-F5344CB8AC3E}">
        <p14:creationId xmlns:p14="http://schemas.microsoft.com/office/powerpoint/2010/main" val="10068907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12:3-8】</a:t>
            </a:r>
          </a:p>
          <a:p>
            <a:pPr algn="l">
              <a:lnSpc>
                <a:spcPct val="112000"/>
              </a:lnSpc>
            </a:pPr>
            <a:r>
              <a:rPr lang="en-US" altLang="zh-CN" sz="3600" b="1" dirty="0">
                <a:solidFill>
                  <a:srgbClr val="FFFF00"/>
                </a:solidFill>
                <a:ea typeface="微软雅黑" panose="020B0503020204020204" pitchFamily="34" charset="-122"/>
              </a:rPr>
              <a:t>8 </a:t>
            </a:r>
            <a:r>
              <a:rPr lang="zh-CN" altLang="en-US" sz="3600" b="1" dirty="0">
                <a:solidFill>
                  <a:srgbClr val="FFFF00"/>
                </a:solidFill>
                <a:ea typeface="微软雅黑" panose="020B0503020204020204" pitchFamily="34" charset="-122"/>
              </a:rPr>
              <a:t>或作劝化的，就当专一劝化；施舍的，就当诚实；治理的，就当殷勤；怜悯人的，就当甘心。</a:t>
            </a:r>
          </a:p>
          <a:p>
            <a:pPr algn="l">
              <a:lnSpc>
                <a:spcPct val="112000"/>
              </a:lnSpc>
            </a:pPr>
            <a:r>
              <a:rPr lang="en-US" altLang="zh-CN" sz="3600" b="1" dirty="0">
                <a:solidFill>
                  <a:schemeClr val="bg1"/>
                </a:solidFill>
                <a:ea typeface="微软雅黑" panose="020B0503020204020204" pitchFamily="34" charset="-122"/>
              </a:rPr>
              <a:t>he who exhorts, in exhortation; he who gives, with liberality; he who leads, with diligence; he who shows mercy, with cheerfulness.</a:t>
            </a:r>
          </a:p>
        </p:txBody>
      </p:sp>
    </p:spTree>
    <p:extLst>
      <p:ext uri="{BB962C8B-B14F-4D97-AF65-F5344CB8AC3E}">
        <p14:creationId xmlns:p14="http://schemas.microsoft.com/office/powerpoint/2010/main" val="4258589031"/>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efault Design">
  <a:themeElements>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133389</TotalTime>
  <Words>4119</Words>
  <Application>Microsoft Office PowerPoint</Application>
  <PresentationFormat>On-screen Show (4:3)</PresentationFormat>
  <Paragraphs>147</Paragraphs>
  <Slides>41</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41</vt:i4>
      </vt:variant>
    </vt:vector>
  </HeadingPairs>
  <TitlesOfParts>
    <vt:vector size="50" baseType="lpstr">
      <vt:lpstr>微软雅黑</vt:lpstr>
      <vt:lpstr>Abadi</vt:lpstr>
      <vt:lpstr>Arial</vt:lpstr>
      <vt:lpstr>Calibri</vt:lpstr>
      <vt:lpstr>Calibri Light</vt:lpstr>
      <vt:lpstr>Garamond</vt:lpstr>
      <vt:lpstr>3_Office Theme</vt:lpstr>
      <vt:lpstr>Office 主题</vt:lpstr>
      <vt:lpstr>2_Default Design</vt:lpstr>
      <vt:lpstr>PowerPoint Presentation</vt:lpstr>
      <vt:lpstr>全是恩典  All By Grace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主我願單屬你</dc:title>
  <dc:creator>Fwu-Shan Shieh</dc:creator>
  <cp:lastModifiedBy>BCCC_User</cp:lastModifiedBy>
  <cp:revision>834</cp:revision>
  <dcterms:created xsi:type="dcterms:W3CDTF">2005-10-06T16:33:29Z</dcterms:created>
  <dcterms:modified xsi:type="dcterms:W3CDTF">2026-10-25T18:10:11Z</dcterms:modified>
</cp:coreProperties>
</file>