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36" r:id="rId2"/>
    <p:sldId id="3942" r:id="rId3"/>
    <p:sldId id="3943" r:id="rId4"/>
    <p:sldId id="3944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54" autoAdjust="0"/>
    <p:restoredTop sz="94660"/>
  </p:normalViewPr>
  <p:slideViewPr>
    <p:cSldViewPr snapToGrid="0">
      <p:cViewPr>
        <p:scale>
          <a:sx n="90" d="100"/>
          <a:sy n="90" d="100"/>
        </p:scale>
        <p:origin x="-360" y="-6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基督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论</a:t>
            </a: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与“三位一体”</a:t>
            </a:r>
            <a:endParaRPr lang="zh-CN" altLang="en-US" sz="3600" b="1" u="sng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“三位一体”宣告基督是神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基督的神人二性之间的关系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基督神人二性的正确表述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基督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论的难题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亚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利乌派反对基督的神性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阿波利那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流（</a:t>
            </a:r>
            <a:r>
              <a:rPr lang="en-US" altLang="zh-CN" sz="3600" b="1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Apollinaris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）对基督人性的错误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解释</a:t>
            </a:r>
            <a:endParaRPr lang="en-US" altLang="zh-CN" sz="3600" b="1" spc="100" dirty="0" smtClean="0">
              <a:solidFill>
                <a:srgbClr val="FFFF0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61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zh-CN" altLang="en-US" sz="32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阿波利那</a:t>
            </a:r>
            <a:r>
              <a:rPr lang="zh-CN" altLang="en-US" sz="32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流（</a:t>
            </a:r>
            <a:r>
              <a:rPr lang="en-US" altLang="zh-CN" sz="3200" b="1" u="sng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Apollinaris</a:t>
            </a:r>
            <a:r>
              <a:rPr lang="zh-CN" altLang="en-US" sz="32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）对基督</a:t>
            </a:r>
            <a:r>
              <a:rPr lang="zh-CN" altLang="en-US" sz="32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人性错误</a:t>
            </a:r>
            <a:r>
              <a:rPr lang="zh-CN" altLang="en-US" sz="32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解释</a:t>
            </a:r>
          </a:p>
          <a:p>
            <a:pPr marL="571500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人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构成：</a:t>
            </a: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身体（</a:t>
            </a: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body</a:t>
            </a:r>
            <a:r>
              <a:rPr lang="el-GR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/ σῶμα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感性灵魂（</a:t>
            </a: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animal soul</a:t>
            </a:r>
            <a:r>
              <a:rPr lang="el-GR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/ ψυχή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理性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灵魂（</a:t>
            </a:r>
            <a:r>
              <a:rPr lang="en-US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rational </a:t>
            </a:r>
            <a:r>
              <a:rPr lang="en-US" altLang="zh-CN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mind</a:t>
            </a:r>
            <a:r>
              <a:rPr lang="el-GR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/ νοῦς</a:t>
            </a:r>
            <a:r>
              <a:rPr lang="zh-CN" altLang="en-US" sz="34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耶稣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拥有：</a:t>
            </a: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人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身体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（</a:t>
            </a:r>
            <a:r>
              <a:rPr lang="en-US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body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人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的情感生命（</a:t>
            </a:r>
            <a:r>
              <a:rPr lang="en-US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animal soul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基督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没有人的理性灵魂（</a:t>
            </a:r>
            <a:r>
              <a:rPr lang="en-US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Rational Mind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  <a:endParaRPr lang="en-US" altLang="zh-CN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1028700" lvl="1" indent="-571500" algn="l">
              <a:lnSpc>
                <a:spcPct val="112000"/>
              </a:lnSpc>
              <a:buFont typeface="Arial" pitchFamily="34" charset="0"/>
              <a:buChar char="•"/>
            </a:pP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基督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的理性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心智由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神的道（</a:t>
            </a:r>
            <a:r>
              <a:rPr lang="en-US" altLang="zh-CN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Logos</a:t>
            </a:r>
            <a:r>
              <a:rPr lang="zh-CN" altLang="en-US" sz="34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）取代</a:t>
            </a:r>
            <a:endParaRPr lang="zh-CN" altLang="en-US" sz="34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086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教会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对阿波利那流（</a:t>
            </a:r>
            <a:r>
              <a:rPr lang="en-US" altLang="zh-CN" sz="3600" b="1" u="sng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Apollinaris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）的反驳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 	圣经明确表明基督具有完整人性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 	 拿先斯的贵格利：经典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反驳</a:t>
            </a: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spc="100" dirty="0">
                <a:solidFill>
                  <a:srgbClr val="FFFF00"/>
                </a:solidFill>
                <a:ea typeface="微软雅黑" panose="020B0503020204020204" pitchFamily="34" charset="-122"/>
              </a:rPr>
              <a:t>那未被取去的，就未被</a:t>
            </a:r>
            <a:r>
              <a:rPr lang="zh-CN" altLang="en-US" sz="3600" b="1" spc="100" dirty="0" smtClean="0">
                <a:solidFill>
                  <a:srgbClr val="FFFF00"/>
                </a:solidFill>
                <a:ea typeface="微软雅黑" panose="020B0503020204020204" pitchFamily="34" charset="-122"/>
              </a:rPr>
              <a:t>医治</a:t>
            </a:r>
            <a:endParaRPr lang="en-US" altLang="zh-CN" sz="3600" b="1" spc="100" dirty="0" smtClean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3600" b="1" spc="100" dirty="0" smtClean="0">
                <a:solidFill>
                  <a:srgbClr val="FFFF00"/>
                </a:solidFill>
                <a:ea typeface="微软雅黑" panose="020B0503020204020204" pitchFamily="34" charset="-122"/>
              </a:rPr>
              <a:t>What </a:t>
            </a:r>
            <a:r>
              <a:rPr lang="en-US" altLang="zh-CN" sz="3600" b="1" spc="100" dirty="0">
                <a:solidFill>
                  <a:srgbClr val="FFFF00"/>
                </a:solidFill>
                <a:ea typeface="微软雅黑" panose="020B0503020204020204" pitchFamily="34" charset="-122"/>
              </a:rPr>
              <a:t>is not assumed is not </a:t>
            </a:r>
            <a:r>
              <a:rPr lang="en-US" altLang="zh-CN" sz="3600" b="1" spc="100" dirty="0" smtClean="0">
                <a:solidFill>
                  <a:srgbClr val="FFFF00"/>
                </a:solidFill>
                <a:ea typeface="微软雅黑" panose="020B0503020204020204" pitchFamily="34" charset="-122"/>
              </a:rPr>
              <a:t>healed</a:t>
            </a:r>
            <a:endParaRPr lang="en-US" altLang="zh-CN" sz="3600" b="1" spc="100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	救赎必须建立在代表性之上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 	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381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年君士坦丁堡会议的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判定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98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15751</TotalTime>
  <Words>114</Words>
  <Application>Microsoft Office PowerPoint</Application>
  <PresentationFormat>全屏显示(4:3)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1460</cp:revision>
  <dcterms:created xsi:type="dcterms:W3CDTF">2018-02-16T18:09:56Z</dcterms:created>
  <dcterms:modified xsi:type="dcterms:W3CDTF">2026-11-01T08:59:35Z</dcterms:modified>
</cp:coreProperties>
</file>